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</p:sldMasterIdLst>
  <p:notesMasterIdLst>
    <p:notesMasterId r:id="rId31"/>
  </p:notesMasterIdLst>
  <p:sldIdLst>
    <p:sldId id="256" r:id="rId2"/>
    <p:sldId id="257" r:id="rId3"/>
    <p:sldId id="260" r:id="rId4"/>
    <p:sldId id="307" r:id="rId5"/>
    <p:sldId id="265" r:id="rId6"/>
    <p:sldId id="314" r:id="rId7"/>
    <p:sldId id="313" r:id="rId8"/>
    <p:sldId id="309" r:id="rId9"/>
    <p:sldId id="308" r:id="rId10"/>
    <p:sldId id="270" r:id="rId11"/>
    <p:sldId id="315" r:id="rId12"/>
    <p:sldId id="312" r:id="rId13"/>
    <p:sldId id="316" r:id="rId14"/>
    <p:sldId id="317" r:id="rId15"/>
    <p:sldId id="276" r:id="rId16"/>
    <p:sldId id="318" r:id="rId17"/>
    <p:sldId id="319" r:id="rId18"/>
    <p:sldId id="320" r:id="rId19"/>
    <p:sldId id="325" r:id="rId20"/>
    <p:sldId id="326" r:id="rId21"/>
    <p:sldId id="328" r:id="rId22"/>
    <p:sldId id="327" r:id="rId23"/>
    <p:sldId id="329" r:id="rId24"/>
    <p:sldId id="330" r:id="rId25"/>
    <p:sldId id="331" r:id="rId26"/>
    <p:sldId id="332" r:id="rId27"/>
    <p:sldId id="282" r:id="rId28"/>
    <p:sldId id="335" r:id="rId29"/>
    <p:sldId id="336" r:id="rId30"/>
  </p:sldIdLst>
  <p:sldSz cx="9144000" cy="5143500" type="screen16x9"/>
  <p:notesSz cx="6858000" cy="9144000"/>
  <p:embeddedFontLst>
    <p:embeddedFont>
      <p:font typeface="Fira Sans Extra Condensed SemiBold" panose="020B0600000101010101" charset="-127"/>
      <p:regular r:id="rId32"/>
      <p:bold r:id="rId33"/>
      <p:italic r:id="rId34"/>
      <p:boldItalic r:id="rId35"/>
    </p:embeddedFont>
    <p:embeddedFont>
      <p:font typeface="Bebas Neue" panose="020B0606020202050201" pitchFamily="34" charset="0"/>
      <p:regular r:id="rId36"/>
    </p:embeddedFont>
    <p:embeddedFont>
      <p:font typeface="DM Serif Display" pitchFamily="2" charset="0"/>
      <p:regular r:id="rId37"/>
      <p:italic r:id="rId38"/>
    </p:embeddedFont>
    <p:embeddedFont>
      <p:font typeface="Fira Sans Extra Condensed Medium" panose="020B0600000101010101" charset="0"/>
      <p:regular r:id="rId39"/>
      <p:bold r:id="rId40"/>
      <p:italic r:id="rId41"/>
      <p:boldItalic r:id="rId42"/>
    </p:embeddedFont>
    <p:embeddedFont>
      <p:font typeface="Open Sans Light" panose="020B0306030504020204" pitchFamily="34" charset="0"/>
      <p:regular r:id="rId43"/>
      <p:bold r:id="rId44"/>
      <p:italic r:id="rId45"/>
      <p:boldItalic r:id="rId46"/>
    </p:embeddedFont>
    <p:embeddedFont>
      <p:font typeface="양진체 " panose="02020503000000000000" pitchFamily="18" charset="-127"/>
      <p:regular r:id="rId4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00"/>
    <a:srgbClr val="FB800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D339DD2-124A-414A-A6FE-09F234A5C49B}">
  <a:tblStyle styleId="{DD339DD2-124A-414A-A6FE-09F234A5C49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59" autoAdjust="0"/>
    <p:restoredTop sz="76937" autoAdjust="0"/>
  </p:normalViewPr>
  <p:slideViewPr>
    <p:cSldViewPr snapToGrid="0">
      <p:cViewPr varScale="1">
        <p:scale>
          <a:sx n="73" d="100"/>
          <a:sy n="73" d="100"/>
        </p:scale>
        <p:origin x="1206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1" d="100"/>
          <a:sy n="81" d="100"/>
        </p:scale>
        <p:origin x="3042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font" Target="fonts/font11.fntdata"/><Relationship Id="rId47" Type="http://schemas.openxmlformats.org/officeDocument/2006/relationships/font" Target="fonts/font16.fnt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openxmlformats.org/officeDocument/2006/relationships/font" Target="fonts/font1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font" Target="fonts/font1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4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font" Target="fonts/font12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5522eb7919_1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5" name="Google Shape;575;g5522eb7919_1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g5465e7bc0b_1_3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9" name="Google Shape;729;g5465e7bc0b_1_3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4dfce81f19_0_17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4dfce81f19_0_17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545caf3b90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545caf3b90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5465e7bc0b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1" name="Google Shape;581;g5465e7bc0b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039263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5522eb7919_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5522eb7919_1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5522eb7919_1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5522eb7919_1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3" name="Google Shape;1263;g109717e5391_0_6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4" name="Google Shape;1264;g109717e5391_0_6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1129d03e456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1129d03e456_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112c9cd230a_0_63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112c9cd230a_0_63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flaticon.com/packs/mass-production-38?word=mass%20production/?utm_source=slidesgo_template&amp;utm_medium=referral-link&amp;utm_campaign=sg_resources&amp;utm_content=flaticon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>
  <p:cSld name="CUSTOM_7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449550" y="1472625"/>
            <a:ext cx="42450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070875" y="2901600"/>
            <a:ext cx="50022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200"/>
              <a:buNone/>
              <a:defRPr>
                <a:solidFill>
                  <a:srgbClr val="CCCCCC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CUSTOM_27">
    <p:bg>
      <p:bgPr>
        <a:solidFill>
          <a:schemeClr val="lt1"/>
        </a:solid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>
            <a:hlinkClick r:id="rId2"/>
          </p:cNvPr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389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000" b="0">
                <a:solidFill>
                  <a:schemeClr val="hlink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322647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24"/>
          <p:cNvPicPr preferRelativeResize="0"/>
          <p:nvPr/>
        </p:nvPicPr>
        <p:blipFill rotWithShape="1">
          <a:blip r:embed="rId2">
            <a:alphaModFix/>
          </a:blip>
          <a:srcRect l="29961" r="29961"/>
          <a:stretch/>
        </p:blipFill>
        <p:spPr>
          <a:xfrm>
            <a:off x="6054600" y="0"/>
            <a:ext cx="30894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4"/>
          <p:cNvSpPr/>
          <p:nvPr/>
        </p:nvSpPr>
        <p:spPr>
          <a:xfrm>
            <a:off x="6054600" y="0"/>
            <a:ext cx="3089400" cy="5143500"/>
          </a:xfrm>
          <a:prstGeom prst="rect">
            <a:avLst/>
          </a:prstGeom>
          <a:solidFill>
            <a:srgbClr val="0A4B25">
              <a:alpha val="676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2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66019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2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/>
          <p:nvPr/>
        </p:nvSpPr>
        <p:spPr>
          <a:xfrm>
            <a:off x="1578888" y="1536078"/>
            <a:ext cx="7618500" cy="4869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3" name="Google Shape;13;p3"/>
          <p:cNvSpPr txBox="1">
            <a:spLocks noGrp="1"/>
          </p:cNvSpPr>
          <p:nvPr>
            <p:ph type="ctrTitle"/>
          </p:nvPr>
        </p:nvSpPr>
        <p:spPr>
          <a:xfrm>
            <a:off x="2869492" y="2202425"/>
            <a:ext cx="11700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2133184" y="2617473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2285884" y="1624335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ctrTitle" idx="3"/>
          </p:nvPr>
        </p:nvSpPr>
        <p:spPr>
          <a:xfrm>
            <a:off x="3965788" y="2199025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4"/>
          </p:nvPr>
        </p:nvSpPr>
        <p:spPr>
          <a:xfrm>
            <a:off x="4240888" y="2612183"/>
            <a:ext cx="19767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title" idx="5" hasCustomPrompt="1"/>
          </p:nvPr>
        </p:nvSpPr>
        <p:spPr>
          <a:xfrm>
            <a:off x="4483545" y="162093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 txBox="1">
            <a:spLocks noGrp="1"/>
          </p:cNvSpPr>
          <p:nvPr>
            <p:ph type="ctrTitle" idx="6"/>
          </p:nvPr>
        </p:nvSpPr>
        <p:spPr>
          <a:xfrm>
            <a:off x="6974340" y="2199050"/>
            <a:ext cx="1444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ubTitle" idx="7"/>
          </p:nvPr>
        </p:nvSpPr>
        <p:spPr>
          <a:xfrm>
            <a:off x="6512506" y="2612198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title" idx="8" hasCustomPrompt="1"/>
          </p:nvPr>
        </p:nvSpPr>
        <p:spPr>
          <a:xfrm>
            <a:off x="6665206" y="162094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2" name="Google Shape;22;p3"/>
          <p:cNvSpPr txBox="1">
            <a:spLocks noGrp="1"/>
          </p:cNvSpPr>
          <p:nvPr>
            <p:ph type="ctrTitle" idx="9"/>
          </p:nvPr>
        </p:nvSpPr>
        <p:spPr>
          <a:xfrm>
            <a:off x="725626" y="3784901"/>
            <a:ext cx="11700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13"/>
          </p:nvPr>
        </p:nvSpPr>
        <p:spPr>
          <a:xfrm>
            <a:off x="725625" y="4199959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title" idx="14" hasCustomPrompt="1"/>
          </p:nvPr>
        </p:nvSpPr>
        <p:spPr>
          <a:xfrm>
            <a:off x="725637" y="3219993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5" name="Google Shape;25;p3"/>
          <p:cNvSpPr txBox="1">
            <a:spLocks noGrp="1"/>
          </p:cNvSpPr>
          <p:nvPr>
            <p:ph type="ctrTitle" idx="15"/>
          </p:nvPr>
        </p:nvSpPr>
        <p:spPr>
          <a:xfrm>
            <a:off x="2870600" y="3781501"/>
            <a:ext cx="1128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ubTitle" idx="16"/>
          </p:nvPr>
        </p:nvSpPr>
        <p:spPr>
          <a:xfrm>
            <a:off x="2870596" y="4194668"/>
            <a:ext cx="19767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title" idx="17" hasCustomPrompt="1"/>
          </p:nvPr>
        </p:nvSpPr>
        <p:spPr>
          <a:xfrm>
            <a:off x="2870612" y="3216594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8" name="Google Shape;28;p3"/>
          <p:cNvSpPr txBox="1">
            <a:spLocks noGrp="1"/>
          </p:cNvSpPr>
          <p:nvPr>
            <p:ph type="ctrTitle" idx="18"/>
          </p:nvPr>
        </p:nvSpPr>
        <p:spPr>
          <a:xfrm>
            <a:off x="5015575" y="3781526"/>
            <a:ext cx="916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subTitle" idx="19"/>
          </p:nvPr>
        </p:nvSpPr>
        <p:spPr>
          <a:xfrm>
            <a:off x="5015575" y="4194684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title" idx="20" hasCustomPrompt="1"/>
          </p:nvPr>
        </p:nvSpPr>
        <p:spPr>
          <a:xfrm>
            <a:off x="5015587" y="3216604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1" name="Google Shape;31;p3"/>
          <p:cNvSpPr/>
          <p:nvPr/>
        </p:nvSpPr>
        <p:spPr>
          <a:xfrm>
            <a:off x="737900" y="547725"/>
            <a:ext cx="749700" cy="486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32" name="Google Shape;32;p3"/>
          <p:cNvSpPr txBox="1">
            <a:spLocks noGrp="1"/>
          </p:cNvSpPr>
          <p:nvPr>
            <p:ph type="ctrTitle" idx="21"/>
          </p:nvPr>
        </p:nvSpPr>
        <p:spPr>
          <a:xfrm>
            <a:off x="723600" y="470622"/>
            <a:ext cx="17538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3" name="Google Shape;33;p3"/>
          <p:cNvSpPr/>
          <p:nvPr/>
        </p:nvSpPr>
        <p:spPr>
          <a:xfrm>
            <a:off x="-99062" y="3110610"/>
            <a:ext cx="7618500" cy="4869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 design 1">
  <p:cSld name="CUSTOM_7_2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>
            <a:spLocks noGrp="1"/>
          </p:cNvSpPr>
          <p:nvPr>
            <p:ph type="ctrTitle"/>
          </p:nvPr>
        </p:nvSpPr>
        <p:spPr>
          <a:xfrm flipH="1">
            <a:off x="4101725" y="2243225"/>
            <a:ext cx="2755800" cy="19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3600"/>
              <a:buNone/>
              <a:defRPr sz="3600">
                <a:solidFill>
                  <a:srgbClr val="CCCCC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-746050" y="2419325"/>
            <a:ext cx="4488300" cy="16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0"/>
              <a:buNone/>
              <a:defRPr sz="16000">
                <a:solidFill>
                  <a:srgbClr val="CCCCC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3" name="Google Shape;43;p6"/>
          <p:cNvSpPr/>
          <p:nvPr/>
        </p:nvSpPr>
        <p:spPr>
          <a:xfrm>
            <a:off x="2522400" y="753125"/>
            <a:ext cx="4099200" cy="35832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CCCCCC"/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 design 2">
  <p:cSld name="CUSTOM_18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1"/>
          <p:cNvSpPr/>
          <p:nvPr/>
        </p:nvSpPr>
        <p:spPr>
          <a:xfrm>
            <a:off x="2522400" y="753125"/>
            <a:ext cx="4099200" cy="35832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B7B7B7"/>
              </a:solidFill>
            </a:endParaRPr>
          </a:p>
        </p:txBody>
      </p:sp>
      <p:sp>
        <p:nvSpPr>
          <p:cNvPr id="71" name="Google Shape;71;p11"/>
          <p:cNvSpPr txBox="1">
            <a:spLocks noGrp="1"/>
          </p:cNvSpPr>
          <p:nvPr>
            <p:ph type="ctrTitle"/>
          </p:nvPr>
        </p:nvSpPr>
        <p:spPr>
          <a:xfrm flipH="1">
            <a:off x="2730125" y="2243225"/>
            <a:ext cx="2755800" cy="19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600"/>
              <a:buNone/>
              <a:defRPr sz="3600">
                <a:solidFill>
                  <a:srgbClr val="B7B7B7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3514050" y="2419325"/>
            <a:ext cx="4488300" cy="16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None/>
              <a:defRPr sz="16000">
                <a:solidFill>
                  <a:srgbClr val="B7B7B7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0"/>
              <a:buFont typeface="Fira Sans Extra Condensed Medium"/>
              <a:buNone/>
              <a:defRPr sz="14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0"/>
              <a:buFont typeface="Fira Sans Extra Condensed Medium"/>
              <a:buNone/>
              <a:defRPr sz="14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0"/>
              <a:buFont typeface="Fira Sans Extra Condensed Medium"/>
              <a:buNone/>
              <a:defRPr sz="14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0"/>
              <a:buFont typeface="Fira Sans Extra Condensed Medium"/>
              <a:buNone/>
              <a:defRPr sz="14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0"/>
              <a:buFont typeface="Fira Sans Extra Condensed Medium"/>
              <a:buNone/>
              <a:defRPr sz="14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0"/>
              <a:buFont typeface="Fira Sans Extra Condensed Medium"/>
              <a:buNone/>
              <a:defRPr sz="14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0"/>
              <a:buFont typeface="Fira Sans Extra Condensed Medium"/>
              <a:buNone/>
              <a:defRPr sz="14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0"/>
              <a:buFont typeface="Fira Sans Extra Condensed Medium"/>
              <a:buNone/>
              <a:defRPr sz="14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CUSTOM_6_1_1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2"/>
          <p:cNvSpPr txBox="1">
            <a:spLocks noGrp="1"/>
          </p:cNvSpPr>
          <p:nvPr>
            <p:ph type="ctrTitle"/>
          </p:nvPr>
        </p:nvSpPr>
        <p:spPr>
          <a:xfrm>
            <a:off x="723600" y="470625"/>
            <a:ext cx="14976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 design 3">
  <p:cSld name="CUSTOM_20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 txBox="1">
            <a:spLocks noGrp="1"/>
          </p:cNvSpPr>
          <p:nvPr>
            <p:ph type="ctrTitle"/>
          </p:nvPr>
        </p:nvSpPr>
        <p:spPr>
          <a:xfrm flipH="1">
            <a:off x="4101725" y="2243225"/>
            <a:ext cx="2755800" cy="19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3600"/>
              <a:buNone/>
              <a:defRPr sz="3600">
                <a:solidFill>
                  <a:srgbClr val="CCCCC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-517450" y="2419325"/>
            <a:ext cx="4488300" cy="16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0"/>
              <a:buNone/>
              <a:defRPr sz="16000">
                <a:solidFill>
                  <a:srgbClr val="CCCCC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3"/>
          <p:cNvSpPr/>
          <p:nvPr/>
        </p:nvSpPr>
        <p:spPr>
          <a:xfrm>
            <a:off x="2609300" y="753125"/>
            <a:ext cx="4099200" cy="35832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CCCCCC"/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 design 4">
  <p:cSld name="CUSTOM_22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6"/>
          <p:cNvSpPr/>
          <p:nvPr/>
        </p:nvSpPr>
        <p:spPr>
          <a:xfrm>
            <a:off x="2522400" y="753125"/>
            <a:ext cx="4099200" cy="35832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CCCCCC"/>
              </a:solidFill>
            </a:endParaRPr>
          </a:p>
        </p:txBody>
      </p:sp>
      <p:sp>
        <p:nvSpPr>
          <p:cNvPr id="99" name="Google Shape;99;p16"/>
          <p:cNvSpPr txBox="1">
            <a:spLocks noGrp="1"/>
          </p:cNvSpPr>
          <p:nvPr>
            <p:ph type="ctrTitle"/>
          </p:nvPr>
        </p:nvSpPr>
        <p:spPr>
          <a:xfrm flipH="1">
            <a:off x="2609225" y="2243225"/>
            <a:ext cx="2876700" cy="19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3600"/>
              <a:buNone/>
              <a:defRPr sz="3600">
                <a:solidFill>
                  <a:srgbClr val="CCCCCC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9pPr>
          </a:lstStyle>
          <a:p>
            <a:endParaRPr/>
          </a:p>
        </p:txBody>
      </p:sp>
      <p:sp>
        <p:nvSpPr>
          <p:cNvPr id="100" name="Google Shape;100;p16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3514050" y="2419325"/>
            <a:ext cx="4488300" cy="16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0"/>
              <a:buNone/>
              <a:defRPr sz="16000">
                <a:solidFill>
                  <a:srgbClr val="CCCCC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 design 6">
  <p:cSld name="CUSTOM_24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8"/>
          <p:cNvSpPr/>
          <p:nvPr/>
        </p:nvSpPr>
        <p:spPr>
          <a:xfrm>
            <a:off x="2522400" y="753125"/>
            <a:ext cx="4099200" cy="35832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D9D9D9"/>
              </a:solidFill>
            </a:endParaRPr>
          </a:p>
        </p:txBody>
      </p:sp>
      <p:sp>
        <p:nvSpPr>
          <p:cNvPr id="107" name="Google Shape;107;p18"/>
          <p:cNvSpPr txBox="1">
            <a:spLocks noGrp="1"/>
          </p:cNvSpPr>
          <p:nvPr>
            <p:ph type="ctrTitle"/>
          </p:nvPr>
        </p:nvSpPr>
        <p:spPr>
          <a:xfrm flipH="1">
            <a:off x="2609225" y="2243225"/>
            <a:ext cx="2876700" cy="19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600"/>
              <a:buNone/>
              <a:defRPr sz="3600">
                <a:solidFill>
                  <a:srgbClr val="D9D9D9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6500"/>
              <a:buNone/>
              <a:defRPr sz="6500">
                <a:solidFill>
                  <a:srgbClr val="D9D9D9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6500"/>
              <a:buNone/>
              <a:defRPr sz="6500">
                <a:solidFill>
                  <a:srgbClr val="D9D9D9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6500"/>
              <a:buNone/>
              <a:defRPr sz="6500">
                <a:solidFill>
                  <a:srgbClr val="D9D9D9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6500"/>
              <a:buNone/>
              <a:defRPr sz="6500">
                <a:solidFill>
                  <a:srgbClr val="D9D9D9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6500"/>
              <a:buNone/>
              <a:defRPr sz="6500">
                <a:solidFill>
                  <a:srgbClr val="D9D9D9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6500"/>
              <a:buNone/>
              <a:defRPr sz="6500">
                <a:solidFill>
                  <a:srgbClr val="D9D9D9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6500"/>
              <a:buNone/>
              <a:defRPr sz="6500">
                <a:solidFill>
                  <a:srgbClr val="D9D9D9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6500"/>
              <a:buNone/>
              <a:defRPr sz="65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108" name="Google Shape;108;p18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3514050" y="2419325"/>
            <a:ext cx="4488300" cy="16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6000"/>
              <a:buNone/>
              <a:defRPr sz="16000">
                <a:solidFill>
                  <a:srgbClr val="D9D9D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0"/>
              <a:buFont typeface="Fira Sans Extra Condensed Medium"/>
              <a:buNone/>
              <a:defRPr sz="14000">
                <a:solidFill>
                  <a:srgbClr val="D9D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0"/>
              <a:buFont typeface="Fira Sans Extra Condensed Medium"/>
              <a:buNone/>
              <a:defRPr sz="14000">
                <a:solidFill>
                  <a:srgbClr val="D9D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0"/>
              <a:buFont typeface="Fira Sans Extra Condensed Medium"/>
              <a:buNone/>
              <a:defRPr sz="14000">
                <a:solidFill>
                  <a:srgbClr val="D9D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0"/>
              <a:buFont typeface="Fira Sans Extra Condensed Medium"/>
              <a:buNone/>
              <a:defRPr sz="14000">
                <a:solidFill>
                  <a:srgbClr val="D9D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0"/>
              <a:buFont typeface="Fira Sans Extra Condensed Medium"/>
              <a:buNone/>
              <a:defRPr sz="14000">
                <a:solidFill>
                  <a:srgbClr val="D9D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0"/>
              <a:buFont typeface="Fira Sans Extra Condensed Medium"/>
              <a:buNone/>
              <a:defRPr sz="14000">
                <a:solidFill>
                  <a:srgbClr val="D9D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0"/>
              <a:buFont typeface="Fira Sans Extra Condensed Medium"/>
              <a:buNone/>
              <a:defRPr sz="14000">
                <a:solidFill>
                  <a:srgbClr val="D9D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0"/>
              <a:buFont typeface="Fira Sans Extra Condensed Medium"/>
              <a:buNone/>
              <a:defRPr sz="14000">
                <a:solidFill>
                  <a:srgbClr val="D9D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26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●"/>
              <a:defRPr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○"/>
              <a:defRPr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■"/>
              <a:defRPr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●"/>
              <a:defRPr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○"/>
              <a:defRPr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■"/>
              <a:defRPr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●"/>
              <a:defRPr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○"/>
              <a:defRPr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Open Sans Light"/>
              <a:buChar char="■"/>
              <a:defRPr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7" r:id="rId4"/>
    <p:sldLayoutId id="2147483658" r:id="rId5"/>
    <p:sldLayoutId id="2147483659" r:id="rId6"/>
    <p:sldLayoutId id="2147483662" r:id="rId7"/>
    <p:sldLayoutId id="2147483664" r:id="rId8"/>
    <p:sldLayoutId id="2147483669" r:id="rId9"/>
    <p:sldLayoutId id="2147483670" r:id="rId10"/>
    <p:sldLayoutId id="2147483676" r:id="rId11"/>
    <p:sldLayoutId id="2147483677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microsoft.com/office/2007/relationships/hdphoto" Target="../media/hdphoto8.wdp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microsoft.com/office/2007/relationships/hdphoto" Target="../media/hdphoto9.wdp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4" Type="http://schemas.microsoft.com/office/2007/relationships/hdphoto" Target="../media/hdphoto10.wdp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microsoft.com/office/2007/relationships/hdphoto" Target="../media/hdphoto4.wdp"/><Relationship Id="rId5" Type="http://schemas.openxmlformats.org/officeDocument/2006/relationships/image" Target="../media/image5.png"/><Relationship Id="rId10" Type="http://schemas.microsoft.com/office/2007/relationships/hdphoto" Target="../media/hdphoto6.wdp"/><Relationship Id="rId4" Type="http://schemas.microsoft.com/office/2007/relationships/hdphoto" Target="../media/hdphoto3.wdp"/><Relationship Id="rId9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microsoft.com/office/2007/relationships/hdphoto" Target="../media/hdphoto7.wdp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slideLayout" Target="../slideLayouts/slideLayout10.xml"/><Relationship Id="rId1" Type="http://schemas.openxmlformats.org/officeDocument/2006/relationships/video" Target="https://www.youtube.com/embed/cAlNjOKq8no?feature=oembed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rcRect/>
          <a:stretch>
            <a:fillRect t="-6000" b="-6000"/>
          </a:stretch>
        </a:blip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9"/>
          <p:cNvSpPr/>
          <p:nvPr/>
        </p:nvSpPr>
        <p:spPr>
          <a:xfrm rot="10800000">
            <a:off x="7782000" y="367900"/>
            <a:ext cx="952500" cy="826275"/>
          </a:xfrm>
          <a:custGeom>
            <a:avLst/>
            <a:gdLst/>
            <a:ahLst/>
            <a:cxnLst/>
            <a:rect l="l" t="t" r="r" b="b"/>
            <a:pathLst>
              <a:path w="38100" h="33051" extrusionOk="0">
                <a:moveTo>
                  <a:pt x="0" y="0"/>
                </a:moveTo>
                <a:lnTo>
                  <a:pt x="0" y="33051"/>
                </a:lnTo>
                <a:lnTo>
                  <a:pt x="38100" y="33051"/>
                </a:lnTo>
              </a:path>
            </a:pathLst>
          </a:cu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6" name="Google Shape;146;p29"/>
          <p:cNvSpPr/>
          <p:nvPr/>
        </p:nvSpPr>
        <p:spPr>
          <a:xfrm>
            <a:off x="381075" y="3949313"/>
            <a:ext cx="952500" cy="826275"/>
          </a:xfrm>
          <a:custGeom>
            <a:avLst/>
            <a:gdLst/>
            <a:ahLst/>
            <a:cxnLst/>
            <a:rect l="l" t="t" r="r" b="b"/>
            <a:pathLst>
              <a:path w="38100" h="33051" extrusionOk="0">
                <a:moveTo>
                  <a:pt x="0" y="0"/>
                </a:moveTo>
                <a:lnTo>
                  <a:pt x="0" y="33051"/>
                </a:lnTo>
                <a:lnTo>
                  <a:pt x="38100" y="33051"/>
                </a:lnTo>
              </a:path>
            </a:pathLst>
          </a:cu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7" name="Google Shape;147;p29"/>
          <p:cNvSpPr txBox="1">
            <a:spLocks noGrp="1"/>
          </p:cNvSpPr>
          <p:nvPr>
            <p:ph type="subTitle" idx="1"/>
          </p:nvPr>
        </p:nvSpPr>
        <p:spPr>
          <a:xfrm>
            <a:off x="2539650" y="3590813"/>
            <a:ext cx="40647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dirty="0">
                <a:latin typeface="양진체 " panose="02020503000000000000" pitchFamily="18" charset="-127"/>
                <a:ea typeface="양진체 " panose="02020503000000000000" pitchFamily="18" charset="-127"/>
              </a:rPr>
              <a:t>LEGEND OF JAVA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500" dirty="0">
              <a:latin typeface="양진체 " panose="02020503000000000000" pitchFamily="18" charset="-127"/>
              <a:ea typeface="양진체 " panose="02020503000000000000" pitchFamily="18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 err="1">
                <a:latin typeface="양진체 " panose="02020503000000000000" pitchFamily="18" charset="-127"/>
                <a:ea typeface="양진체 " panose="02020503000000000000" pitchFamily="18" charset="-127"/>
              </a:rPr>
              <a:t>이건효</a:t>
            </a:r>
            <a:r>
              <a:rPr lang="en-US" altLang="ko-KR" sz="2000" dirty="0">
                <a:latin typeface="양진체 " panose="02020503000000000000" pitchFamily="18" charset="-127"/>
                <a:ea typeface="양진체 " panose="02020503000000000000" pitchFamily="18" charset="-127"/>
              </a:rPr>
              <a:t>, </a:t>
            </a:r>
            <a:r>
              <a:rPr lang="ko-KR" altLang="en-US" sz="2000" dirty="0">
                <a:latin typeface="양진체 " panose="02020503000000000000" pitchFamily="18" charset="-127"/>
                <a:ea typeface="양진체 " panose="02020503000000000000" pitchFamily="18" charset="-127"/>
              </a:rPr>
              <a:t>조진원</a:t>
            </a:r>
            <a:r>
              <a:rPr lang="en-US" altLang="ko-KR" sz="2000" dirty="0">
                <a:latin typeface="양진체 " panose="02020503000000000000" pitchFamily="18" charset="-127"/>
                <a:ea typeface="양진체 " panose="02020503000000000000" pitchFamily="18" charset="-127"/>
              </a:rPr>
              <a:t>, </a:t>
            </a:r>
            <a:r>
              <a:rPr lang="ko-KR" altLang="en-US" sz="2000" dirty="0" err="1">
                <a:latin typeface="양진체 " panose="02020503000000000000" pitchFamily="18" charset="-127"/>
                <a:ea typeface="양진체 " panose="02020503000000000000" pitchFamily="18" charset="-127"/>
              </a:rPr>
              <a:t>주재영</a:t>
            </a:r>
            <a:r>
              <a:rPr lang="en-US" altLang="ko-KR" sz="2000" dirty="0">
                <a:latin typeface="양진체 " panose="02020503000000000000" pitchFamily="18" charset="-127"/>
                <a:ea typeface="양진체 " panose="02020503000000000000" pitchFamily="18" charset="-127"/>
              </a:rPr>
              <a:t>,</a:t>
            </a:r>
            <a:r>
              <a:rPr lang="ko-KR" altLang="en-US" sz="2000" dirty="0">
                <a:latin typeface="양진체 " panose="02020503000000000000" pitchFamily="18" charset="-127"/>
                <a:ea typeface="양진체 " panose="02020503000000000000" pitchFamily="18" charset="-127"/>
              </a:rPr>
              <a:t> </a:t>
            </a:r>
            <a:r>
              <a:rPr lang="ko-KR" altLang="en-US" sz="2000" dirty="0" err="1">
                <a:latin typeface="양진체 " panose="02020503000000000000" pitchFamily="18" charset="-127"/>
                <a:ea typeface="양진체 " panose="02020503000000000000" pitchFamily="18" charset="-127"/>
              </a:rPr>
              <a:t>허준성</a:t>
            </a:r>
            <a:endParaRPr sz="2000" dirty="0">
              <a:latin typeface="양진체 " panose="02020503000000000000" pitchFamily="18" charset="-127"/>
              <a:ea typeface="양진체 " panose="02020503000000000000" pitchFamily="18" charset="-127"/>
            </a:endParaRPr>
          </a:p>
        </p:txBody>
      </p:sp>
      <p:sp>
        <p:nvSpPr>
          <p:cNvPr id="148" name="Google Shape;148;p29"/>
          <p:cNvSpPr txBox="1">
            <a:spLocks noGrp="1"/>
          </p:cNvSpPr>
          <p:nvPr>
            <p:ph type="ctrTitle"/>
          </p:nvPr>
        </p:nvSpPr>
        <p:spPr>
          <a:xfrm>
            <a:off x="1754155" y="1472625"/>
            <a:ext cx="5637394" cy="178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6000" dirty="0">
                <a:solidFill>
                  <a:schemeClr val="lt1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낚시 정보 시스템</a:t>
            </a:r>
            <a:endParaRPr sz="6000" dirty="0">
              <a:solidFill>
                <a:schemeClr val="lt1"/>
              </a:solidFill>
              <a:latin typeface="양진체 " panose="02020503000000000000" pitchFamily="18" charset="-127"/>
              <a:ea typeface="양진체 " panose="02020503000000000000" pitchFamily="18" charset="-12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43"/>
          <p:cNvSpPr txBox="1">
            <a:spLocks noGrp="1"/>
          </p:cNvSpPr>
          <p:nvPr>
            <p:ph type="ctrTitle"/>
          </p:nvPr>
        </p:nvSpPr>
        <p:spPr>
          <a:xfrm flipH="1">
            <a:off x="4101725" y="2120525"/>
            <a:ext cx="2755800" cy="19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500" dirty="0">
                <a:solidFill>
                  <a:schemeClr val="lt1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프로젝트</a:t>
            </a:r>
            <a:br>
              <a:rPr lang="en-US" altLang="ko-KR" sz="4500" dirty="0">
                <a:solidFill>
                  <a:schemeClr val="lt1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</a:br>
            <a:r>
              <a:rPr lang="ko-KR" altLang="en-US" sz="4500" dirty="0">
                <a:solidFill>
                  <a:schemeClr val="lt1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개요</a:t>
            </a:r>
            <a:endParaRPr sz="4500" dirty="0">
              <a:solidFill>
                <a:schemeClr val="lt1"/>
              </a:solidFill>
              <a:latin typeface="양진체 " panose="02020503000000000000" pitchFamily="18" charset="-127"/>
              <a:ea typeface="양진체 " panose="02020503000000000000" pitchFamily="18" charset="-127"/>
            </a:endParaRPr>
          </a:p>
        </p:txBody>
      </p:sp>
      <p:sp>
        <p:nvSpPr>
          <p:cNvPr id="395" name="Google Shape;395;p43"/>
          <p:cNvSpPr txBox="1">
            <a:spLocks noGrp="1"/>
          </p:cNvSpPr>
          <p:nvPr>
            <p:ph type="title" idx="2"/>
          </p:nvPr>
        </p:nvSpPr>
        <p:spPr>
          <a:xfrm flipH="1">
            <a:off x="-517450" y="2419325"/>
            <a:ext cx="4488300" cy="16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03</a:t>
            </a:r>
            <a:endParaRPr dirty="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56;p30">
            <a:extLst>
              <a:ext uri="{FF2B5EF4-FFF2-40B4-BE49-F238E27FC236}">
                <a16:creationId xmlns:a16="http://schemas.microsoft.com/office/drawing/2014/main" id="{99252B90-9793-AC6B-2AD8-31C808713F99}"/>
              </a:ext>
            </a:extLst>
          </p:cNvPr>
          <p:cNvSpPr txBox="1">
            <a:spLocks/>
          </p:cNvSpPr>
          <p:nvPr/>
        </p:nvSpPr>
        <p:spPr>
          <a:xfrm>
            <a:off x="141825" y="249577"/>
            <a:ext cx="2877300" cy="4268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dirty="0">
                <a:solidFill>
                  <a:schemeClr val="tx2">
                    <a:lumMod val="25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3. </a:t>
            </a:r>
            <a:r>
              <a:rPr lang="ko-KR" altLang="en-US" sz="1800" dirty="0">
                <a:solidFill>
                  <a:schemeClr val="tx2">
                    <a:lumMod val="25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프로젝트 개요</a:t>
            </a:r>
            <a:endParaRPr lang="en-US" dirty="0">
              <a:solidFill>
                <a:schemeClr val="tx2">
                  <a:lumMod val="25000"/>
                </a:schemeClr>
              </a:solidFill>
              <a:latin typeface="양진체 " panose="02020503000000000000" pitchFamily="18" charset="-127"/>
              <a:ea typeface="양진체 " panose="02020503000000000000" pitchFamily="18" charset="-127"/>
            </a:endParaRPr>
          </a:p>
        </p:txBody>
      </p:sp>
      <p:sp>
        <p:nvSpPr>
          <p:cNvPr id="3" name="Google Shape;148;p29">
            <a:extLst>
              <a:ext uri="{FF2B5EF4-FFF2-40B4-BE49-F238E27FC236}">
                <a16:creationId xmlns:a16="http://schemas.microsoft.com/office/drawing/2014/main" id="{3C51C7F7-65D2-51D2-5257-8E1C8EE94E45}"/>
              </a:ext>
            </a:extLst>
          </p:cNvPr>
          <p:cNvSpPr txBox="1">
            <a:spLocks/>
          </p:cNvSpPr>
          <p:nvPr/>
        </p:nvSpPr>
        <p:spPr>
          <a:xfrm>
            <a:off x="141825" y="1680600"/>
            <a:ext cx="8860350" cy="178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ko-KR" altLang="en-US" sz="6000" dirty="0">
                <a:solidFill>
                  <a:schemeClr val="tx2">
                    <a:lumMod val="25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낚시 정보 시스템</a:t>
            </a:r>
            <a:endParaRPr lang="en-US" altLang="ko-KR" sz="6000" dirty="0">
              <a:solidFill>
                <a:schemeClr val="tx2">
                  <a:lumMod val="25000"/>
                </a:schemeClr>
              </a:solidFill>
              <a:latin typeface="양진체 " panose="02020503000000000000" pitchFamily="18" charset="-127"/>
              <a:ea typeface="양진체 " panose="02020503000000000000" pitchFamily="18" charset="-127"/>
            </a:endParaRPr>
          </a:p>
          <a:p>
            <a:pPr algn="ctr"/>
            <a:r>
              <a:rPr lang="en-US" altLang="ko-KR" sz="4000" dirty="0">
                <a:solidFill>
                  <a:schemeClr val="tx2">
                    <a:lumMod val="25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(Fishing </a:t>
            </a:r>
            <a:r>
              <a:rPr lang="en-US" altLang="ko-KR" sz="4000" dirty="0" err="1">
                <a:solidFill>
                  <a:schemeClr val="tx2">
                    <a:lumMod val="25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Inforamtion</a:t>
            </a:r>
            <a:r>
              <a:rPr lang="en-US" altLang="ko-KR" sz="4000" dirty="0">
                <a:solidFill>
                  <a:schemeClr val="tx2">
                    <a:lumMod val="25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 System)</a:t>
            </a:r>
            <a:endParaRPr lang="ko-KR" altLang="en-US" sz="4000" dirty="0">
              <a:solidFill>
                <a:schemeClr val="tx2">
                  <a:lumMod val="25000"/>
                </a:schemeClr>
              </a:solidFill>
              <a:latin typeface="양진체 " panose="02020503000000000000" pitchFamily="18" charset="-127"/>
              <a:ea typeface="양진체 " panose="02020503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986778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67" name="Google Shape;1267;p48"/>
          <p:cNvCxnSpPr>
            <a:cxnSpLocks/>
          </p:cNvCxnSpPr>
          <p:nvPr/>
        </p:nvCxnSpPr>
        <p:spPr>
          <a:xfrm flipH="1">
            <a:off x="5677266" y="1364303"/>
            <a:ext cx="563759" cy="135103"/>
          </a:xfrm>
          <a:prstGeom prst="straightConnector1">
            <a:avLst/>
          </a:prstGeom>
          <a:noFill/>
          <a:ln w="19050" cap="flat" cmpd="sng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270" name="Google Shape;1270;p48"/>
          <p:cNvCxnSpPr>
            <a:cxnSpLocks/>
            <a:stCxn id="1271" idx="3"/>
          </p:cNvCxnSpPr>
          <p:nvPr/>
        </p:nvCxnSpPr>
        <p:spPr>
          <a:xfrm>
            <a:off x="2468948" y="1378982"/>
            <a:ext cx="844363" cy="579976"/>
          </a:xfrm>
          <a:prstGeom prst="straightConnector1">
            <a:avLst/>
          </a:prstGeom>
          <a:noFill/>
          <a:ln w="19050" cap="flat" cmpd="sng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</p:cxnSp>
      <p:grpSp>
        <p:nvGrpSpPr>
          <p:cNvPr id="1275" name="Google Shape;1275;p48"/>
          <p:cNvGrpSpPr/>
          <p:nvPr/>
        </p:nvGrpSpPr>
        <p:grpSpPr>
          <a:xfrm>
            <a:off x="4660419" y="2481836"/>
            <a:ext cx="1045192" cy="1045101"/>
            <a:chOff x="3306813" y="1217603"/>
            <a:chExt cx="1275869" cy="1275757"/>
          </a:xfrm>
        </p:grpSpPr>
        <p:sp>
          <p:nvSpPr>
            <p:cNvPr id="1276" name="Google Shape;1276;p48"/>
            <p:cNvSpPr/>
            <p:nvPr/>
          </p:nvSpPr>
          <p:spPr>
            <a:xfrm>
              <a:off x="3306813" y="1217603"/>
              <a:ext cx="1275869" cy="1275757"/>
            </a:xfrm>
            <a:custGeom>
              <a:avLst/>
              <a:gdLst/>
              <a:ahLst/>
              <a:cxnLst/>
              <a:rect l="l" t="t" r="r" b="b"/>
              <a:pathLst>
                <a:path w="22903" h="22901" extrusionOk="0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ts val="2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양진체 " panose="02020503000000000000" pitchFamily="18" charset="-127"/>
                <a:ea typeface="양진체 " panose="02020503000000000000" pitchFamily="18" charset="-127"/>
              </a:endParaRPr>
            </a:p>
          </p:txBody>
        </p:sp>
        <p:sp>
          <p:nvSpPr>
            <p:cNvPr id="1277" name="Google Shape;1277;p48"/>
            <p:cNvSpPr/>
            <p:nvPr/>
          </p:nvSpPr>
          <p:spPr>
            <a:xfrm>
              <a:off x="3545284" y="1456032"/>
              <a:ext cx="798900" cy="79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ts val="2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양진체 " panose="02020503000000000000" pitchFamily="18" charset="-127"/>
                <a:ea typeface="양진체 " panose="02020503000000000000" pitchFamily="18" charset="-127"/>
              </a:endParaRPr>
            </a:p>
          </p:txBody>
        </p:sp>
      </p:grpSp>
      <p:cxnSp>
        <p:nvCxnSpPr>
          <p:cNvPr id="1281" name="Google Shape;1281;p48"/>
          <p:cNvCxnSpPr>
            <a:cxnSpLocks/>
            <a:stCxn id="1282" idx="3"/>
          </p:cNvCxnSpPr>
          <p:nvPr/>
        </p:nvCxnSpPr>
        <p:spPr>
          <a:xfrm flipV="1">
            <a:off x="2762781" y="3732071"/>
            <a:ext cx="581880" cy="378234"/>
          </a:xfrm>
          <a:prstGeom prst="straightConnector1">
            <a:avLst/>
          </a:prstGeom>
          <a:noFill/>
          <a:ln w="19050" cap="flat" cmpd="sng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1285" name="Google Shape;1285;p48"/>
          <p:cNvSpPr/>
          <p:nvPr/>
        </p:nvSpPr>
        <p:spPr>
          <a:xfrm>
            <a:off x="3189004" y="3088876"/>
            <a:ext cx="1045192" cy="1045101"/>
          </a:xfrm>
          <a:custGeom>
            <a:avLst/>
            <a:gdLst/>
            <a:ahLst/>
            <a:cxnLst/>
            <a:rect l="l" t="t" r="r" b="b"/>
            <a:pathLst>
              <a:path w="22903" h="22901" extrusionOk="0">
                <a:moveTo>
                  <a:pt x="11452" y="4551"/>
                </a:moveTo>
                <a:cubicBezTo>
                  <a:pt x="15263" y="4551"/>
                  <a:pt x="18352" y="7640"/>
                  <a:pt x="18352" y="11451"/>
                </a:cubicBezTo>
                <a:cubicBezTo>
                  <a:pt x="18352" y="15262"/>
                  <a:pt x="15263" y="18350"/>
                  <a:pt x="11452" y="18350"/>
                </a:cubicBezTo>
                <a:lnTo>
                  <a:pt x="11452" y="18351"/>
                </a:lnTo>
                <a:cubicBezTo>
                  <a:pt x="7640" y="18351"/>
                  <a:pt x="4552" y="15262"/>
                  <a:pt x="4552" y="11451"/>
                </a:cubicBezTo>
                <a:cubicBezTo>
                  <a:pt x="4552" y="7640"/>
                  <a:pt x="7640" y="4551"/>
                  <a:pt x="11452" y="4551"/>
                </a:cubicBezTo>
                <a:close/>
                <a:moveTo>
                  <a:pt x="9850" y="0"/>
                </a:moveTo>
                <a:cubicBezTo>
                  <a:pt x="9464" y="0"/>
                  <a:pt x="9152" y="312"/>
                  <a:pt x="9152" y="698"/>
                </a:cubicBezTo>
                <a:lnTo>
                  <a:pt x="9152" y="2564"/>
                </a:lnTo>
                <a:cubicBezTo>
                  <a:pt x="8324" y="2777"/>
                  <a:pt x="7530" y="3105"/>
                  <a:pt x="6793" y="3539"/>
                </a:cubicBezTo>
                <a:lnTo>
                  <a:pt x="5474" y="2221"/>
                </a:lnTo>
                <a:cubicBezTo>
                  <a:pt x="5338" y="2085"/>
                  <a:pt x="5159" y="2017"/>
                  <a:pt x="4981" y="2017"/>
                </a:cubicBezTo>
                <a:cubicBezTo>
                  <a:pt x="4802" y="2017"/>
                  <a:pt x="4624" y="2085"/>
                  <a:pt x="4487" y="2221"/>
                </a:cubicBezTo>
                <a:lnTo>
                  <a:pt x="2222" y="4487"/>
                </a:lnTo>
                <a:cubicBezTo>
                  <a:pt x="1949" y="4759"/>
                  <a:pt x="1949" y="5201"/>
                  <a:pt x="2222" y="5473"/>
                </a:cubicBezTo>
                <a:lnTo>
                  <a:pt x="3541" y="6791"/>
                </a:lnTo>
                <a:cubicBezTo>
                  <a:pt x="3107" y="7528"/>
                  <a:pt x="2777" y="8322"/>
                  <a:pt x="2564" y="9150"/>
                </a:cubicBezTo>
                <a:lnTo>
                  <a:pt x="699" y="9150"/>
                </a:lnTo>
                <a:cubicBezTo>
                  <a:pt x="313" y="9150"/>
                  <a:pt x="1" y="9462"/>
                  <a:pt x="1" y="9848"/>
                </a:cubicBezTo>
                <a:lnTo>
                  <a:pt x="1" y="13053"/>
                </a:lnTo>
                <a:cubicBezTo>
                  <a:pt x="1" y="13438"/>
                  <a:pt x="313" y="13751"/>
                  <a:pt x="699" y="13751"/>
                </a:cubicBezTo>
                <a:lnTo>
                  <a:pt x="2564" y="13751"/>
                </a:lnTo>
                <a:cubicBezTo>
                  <a:pt x="2777" y="14579"/>
                  <a:pt x="3106" y="15373"/>
                  <a:pt x="3541" y="16109"/>
                </a:cubicBezTo>
                <a:lnTo>
                  <a:pt x="2222" y="17427"/>
                </a:lnTo>
                <a:cubicBezTo>
                  <a:pt x="1949" y="17701"/>
                  <a:pt x="1949" y="18142"/>
                  <a:pt x="2222" y="18415"/>
                </a:cubicBezTo>
                <a:lnTo>
                  <a:pt x="4487" y="20681"/>
                </a:lnTo>
                <a:cubicBezTo>
                  <a:pt x="4624" y="20817"/>
                  <a:pt x="4802" y="20885"/>
                  <a:pt x="4981" y="20885"/>
                </a:cubicBezTo>
                <a:cubicBezTo>
                  <a:pt x="5159" y="20885"/>
                  <a:pt x="5338" y="20817"/>
                  <a:pt x="5474" y="20681"/>
                </a:cubicBezTo>
                <a:lnTo>
                  <a:pt x="6793" y="19362"/>
                </a:lnTo>
                <a:cubicBezTo>
                  <a:pt x="7530" y="19796"/>
                  <a:pt x="8324" y="20124"/>
                  <a:pt x="9152" y="20339"/>
                </a:cubicBezTo>
                <a:lnTo>
                  <a:pt x="9152" y="22204"/>
                </a:lnTo>
                <a:cubicBezTo>
                  <a:pt x="9152" y="22588"/>
                  <a:pt x="9464" y="22901"/>
                  <a:pt x="9850" y="22901"/>
                </a:cubicBezTo>
                <a:lnTo>
                  <a:pt x="13055" y="22901"/>
                </a:lnTo>
                <a:cubicBezTo>
                  <a:pt x="13439" y="22901"/>
                  <a:pt x="13751" y="22588"/>
                  <a:pt x="13751" y="22204"/>
                </a:cubicBezTo>
                <a:lnTo>
                  <a:pt x="13751" y="20339"/>
                </a:lnTo>
                <a:cubicBezTo>
                  <a:pt x="14581" y="20124"/>
                  <a:pt x="15373" y="19796"/>
                  <a:pt x="16110" y="19362"/>
                </a:cubicBezTo>
                <a:lnTo>
                  <a:pt x="17429" y="20680"/>
                </a:lnTo>
                <a:cubicBezTo>
                  <a:pt x="17566" y="20816"/>
                  <a:pt x="17744" y="20884"/>
                  <a:pt x="17923" y="20884"/>
                </a:cubicBezTo>
                <a:cubicBezTo>
                  <a:pt x="18101" y="20884"/>
                  <a:pt x="18280" y="20816"/>
                  <a:pt x="18416" y="20680"/>
                </a:cubicBezTo>
                <a:lnTo>
                  <a:pt x="20682" y="18414"/>
                </a:lnTo>
                <a:cubicBezTo>
                  <a:pt x="20954" y="18142"/>
                  <a:pt x="20954" y="17700"/>
                  <a:pt x="20682" y="17427"/>
                </a:cubicBezTo>
                <a:lnTo>
                  <a:pt x="19364" y="16109"/>
                </a:lnTo>
                <a:cubicBezTo>
                  <a:pt x="19798" y="15373"/>
                  <a:pt x="20126" y="14579"/>
                  <a:pt x="20339" y="13751"/>
                </a:cubicBezTo>
                <a:lnTo>
                  <a:pt x="22205" y="13751"/>
                </a:lnTo>
                <a:cubicBezTo>
                  <a:pt x="22591" y="13751"/>
                  <a:pt x="22903" y="13438"/>
                  <a:pt x="22903" y="13053"/>
                </a:cubicBezTo>
                <a:lnTo>
                  <a:pt x="22903" y="9850"/>
                </a:lnTo>
                <a:cubicBezTo>
                  <a:pt x="22903" y="9465"/>
                  <a:pt x="22592" y="9152"/>
                  <a:pt x="22208" y="9152"/>
                </a:cubicBezTo>
                <a:cubicBezTo>
                  <a:pt x="22207" y="9152"/>
                  <a:pt x="22206" y="9152"/>
                  <a:pt x="22205" y="9152"/>
                </a:cubicBezTo>
                <a:lnTo>
                  <a:pt x="20339" y="9152"/>
                </a:lnTo>
                <a:cubicBezTo>
                  <a:pt x="20126" y="8322"/>
                  <a:pt x="19798" y="7530"/>
                  <a:pt x="19364" y="6793"/>
                </a:cubicBezTo>
                <a:lnTo>
                  <a:pt x="20682" y="5473"/>
                </a:lnTo>
                <a:cubicBezTo>
                  <a:pt x="20954" y="5201"/>
                  <a:pt x="20954" y="4759"/>
                  <a:pt x="20682" y="4487"/>
                </a:cubicBezTo>
                <a:lnTo>
                  <a:pt x="18416" y="2221"/>
                </a:lnTo>
                <a:cubicBezTo>
                  <a:pt x="18280" y="2085"/>
                  <a:pt x="18101" y="2017"/>
                  <a:pt x="17923" y="2017"/>
                </a:cubicBezTo>
                <a:cubicBezTo>
                  <a:pt x="17744" y="2017"/>
                  <a:pt x="17566" y="2085"/>
                  <a:pt x="17429" y="2221"/>
                </a:cubicBezTo>
                <a:lnTo>
                  <a:pt x="16110" y="3541"/>
                </a:lnTo>
                <a:cubicBezTo>
                  <a:pt x="15373" y="3105"/>
                  <a:pt x="14581" y="2777"/>
                  <a:pt x="13751" y="2564"/>
                </a:cubicBezTo>
                <a:lnTo>
                  <a:pt x="13751" y="698"/>
                </a:lnTo>
                <a:cubicBezTo>
                  <a:pt x="13751" y="312"/>
                  <a:pt x="13439" y="0"/>
                  <a:pt x="1305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양진체 " panose="02020503000000000000" pitchFamily="18" charset="-127"/>
              <a:ea typeface="양진체 " panose="02020503000000000000" pitchFamily="18" charset="-127"/>
            </a:endParaRPr>
          </a:p>
        </p:txBody>
      </p:sp>
      <p:cxnSp>
        <p:nvCxnSpPr>
          <p:cNvPr id="1273" name="Google Shape;1273;p48"/>
          <p:cNvCxnSpPr>
            <a:cxnSpLocks/>
          </p:cNvCxnSpPr>
          <p:nvPr/>
        </p:nvCxnSpPr>
        <p:spPr>
          <a:xfrm>
            <a:off x="5545245" y="3170124"/>
            <a:ext cx="770867" cy="31666"/>
          </a:xfrm>
          <a:prstGeom prst="straightConnector1">
            <a:avLst/>
          </a:prstGeom>
          <a:noFill/>
          <a:ln w="19050" cap="flat" cmpd="sng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</p:cxn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6F466574-F86E-1069-0D73-53E257F6F521}"/>
              </a:ext>
            </a:extLst>
          </p:cNvPr>
          <p:cNvGrpSpPr/>
          <p:nvPr/>
        </p:nvGrpSpPr>
        <p:grpSpPr>
          <a:xfrm>
            <a:off x="6316112" y="2841884"/>
            <a:ext cx="2993316" cy="1012229"/>
            <a:chOff x="6316112" y="2841884"/>
            <a:chExt cx="2993316" cy="1012229"/>
          </a:xfrm>
        </p:grpSpPr>
        <p:sp>
          <p:nvSpPr>
            <p:cNvPr id="1327" name="Google Shape;1327;p48"/>
            <p:cNvSpPr txBox="1"/>
            <p:nvPr/>
          </p:nvSpPr>
          <p:spPr>
            <a:xfrm>
              <a:off x="6316112" y="2841884"/>
              <a:ext cx="2248383" cy="27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lnSpc>
                  <a:spcPts val="2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dirty="0">
                  <a:solidFill>
                    <a:schemeClr val="accent6"/>
                  </a:solidFill>
                  <a:latin typeface="양진체 " panose="02020503000000000000" pitchFamily="18" charset="-127"/>
                  <a:ea typeface="양진체 " panose="02020503000000000000" pitchFamily="18" charset="-127"/>
                  <a:cs typeface="Fira Sans Extra Condensed SemiBold"/>
                  <a:sym typeface="Fira Sans Extra Condensed SemiBold"/>
                </a:rPr>
                <a:t>Git</a:t>
              </a:r>
              <a:endParaRPr sz="1600" dirty="0">
                <a:solidFill>
                  <a:schemeClr val="accent6"/>
                </a:solidFill>
                <a:latin typeface="양진체 " panose="02020503000000000000" pitchFamily="18" charset="-127"/>
                <a:ea typeface="양진체 " panose="02020503000000000000" pitchFamily="18" charset="-127"/>
                <a:cs typeface="Fira Sans Extra Condensed SemiBold"/>
                <a:sym typeface="Fira Sans Extra Condensed SemiBold"/>
              </a:endParaRPr>
            </a:p>
          </p:txBody>
        </p:sp>
        <p:sp>
          <p:nvSpPr>
            <p:cNvPr id="1328" name="Google Shape;1328;p48"/>
            <p:cNvSpPr txBox="1"/>
            <p:nvPr/>
          </p:nvSpPr>
          <p:spPr>
            <a:xfrm>
              <a:off x="6316112" y="3405313"/>
              <a:ext cx="2993316" cy="44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lnSpc>
                  <a:spcPts val="2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200" dirty="0">
                  <a:solidFill>
                    <a:schemeClr val="accent6"/>
                  </a:solidFill>
                  <a:latin typeface="양진체 " panose="02020503000000000000" pitchFamily="18" charset="-127"/>
                  <a:ea typeface="양진체 " panose="02020503000000000000" pitchFamily="18" charset="-127"/>
                  <a:cs typeface="Roboto"/>
                  <a:sym typeface="Roboto"/>
                </a:rPr>
                <a:t>팀 </a:t>
              </a:r>
              <a:r>
                <a:rPr lang="ko-KR" altLang="en-US" sz="1200" dirty="0" err="1">
                  <a:solidFill>
                    <a:schemeClr val="accent6"/>
                  </a:solidFill>
                  <a:latin typeface="양진체 " panose="02020503000000000000" pitchFamily="18" charset="-127"/>
                  <a:ea typeface="양진체 " panose="02020503000000000000" pitchFamily="18" charset="-127"/>
                  <a:cs typeface="Roboto"/>
                  <a:sym typeface="Roboto"/>
                </a:rPr>
                <a:t>협업툴로</a:t>
              </a:r>
              <a:r>
                <a:rPr lang="ko-KR" altLang="en-US" sz="1200" dirty="0">
                  <a:solidFill>
                    <a:schemeClr val="accent6"/>
                  </a:solidFill>
                  <a:latin typeface="양진체 " panose="02020503000000000000" pitchFamily="18" charset="-127"/>
                  <a:ea typeface="양진체 " panose="02020503000000000000" pitchFamily="18" charset="-127"/>
                  <a:cs typeface="Roboto"/>
                  <a:sym typeface="Roboto"/>
                </a:rPr>
                <a:t> </a:t>
              </a:r>
              <a:r>
                <a:rPr lang="ko-KR" altLang="en-US" sz="1200" dirty="0" err="1">
                  <a:solidFill>
                    <a:schemeClr val="accent6"/>
                  </a:solidFill>
                  <a:latin typeface="양진체 " panose="02020503000000000000" pitchFamily="18" charset="-127"/>
                  <a:ea typeface="양진체 " panose="02020503000000000000" pitchFamily="18" charset="-127"/>
                  <a:cs typeface="Roboto"/>
                  <a:sym typeface="Roboto"/>
                </a:rPr>
                <a:t>깃사용</a:t>
              </a:r>
              <a:r>
                <a:rPr lang="en-US" altLang="ko-KR" sz="1200" dirty="0">
                  <a:solidFill>
                    <a:schemeClr val="accent6"/>
                  </a:solidFill>
                  <a:latin typeface="양진체 " panose="02020503000000000000" pitchFamily="18" charset="-127"/>
                  <a:ea typeface="양진체 " panose="02020503000000000000" pitchFamily="18" charset="-127"/>
                  <a:cs typeface="Roboto"/>
                  <a:sym typeface="Roboto"/>
                </a:rPr>
                <a:t>.</a:t>
              </a:r>
            </a:p>
            <a:p>
              <a:pPr marL="0" lvl="0" indent="0" rtl="0">
                <a:lnSpc>
                  <a:spcPts val="2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1200" dirty="0">
                  <a:solidFill>
                    <a:schemeClr val="accent6"/>
                  </a:solidFill>
                  <a:latin typeface="양진체 " panose="02020503000000000000" pitchFamily="18" charset="-127"/>
                  <a:ea typeface="양진체 " panose="02020503000000000000" pitchFamily="18" charset="-127"/>
                  <a:cs typeface="Roboto"/>
                  <a:sym typeface="Roboto"/>
                </a:rPr>
                <a:t>GUI</a:t>
              </a:r>
              <a:r>
                <a:rPr lang="ko-KR" altLang="en-US" sz="1200" dirty="0">
                  <a:solidFill>
                    <a:schemeClr val="accent6"/>
                  </a:solidFill>
                  <a:latin typeface="양진체 " panose="02020503000000000000" pitchFamily="18" charset="-127"/>
                  <a:ea typeface="양진체 " panose="02020503000000000000" pitchFamily="18" charset="-127"/>
                  <a:cs typeface="Roboto"/>
                  <a:sym typeface="Roboto"/>
                </a:rPr>
                <a:t> 프로그램으로 </a:t>
              </a:r>
              <a:r>
                <a:rPr lang="en-US" altLang="ko-KR" sz="1200" dirty="0" err="1">
                  <a:solidFill>
                    <a:schemeClr val="accent6"/>
                  </a:solidFill>
                  <a:latin typeface="양진체 " panose="02020503000000000000" pitchFamily="18" charset="-127"/>
                  <a:ea typeface="양진체 " panose="02020503000000000000" pitchFamily="18" charset="-127"/>
                  <a:cs typeface="Roboto"/>
                  <a:sym typeface="Roboto"/>
                </a:rPr>
                <a:t>GithubDesktop</a:t>
              </a:r>
              <a:endParaRPr lang="en-US" altLang="ko-KR" sz="1200" dirty="0">
                <a:solidFill>
                  <a:schemeClr val="accent6"/>
                </a:solidFill>
                <a:latin typeface="양진체 " panose="02020503000000000000" pitchFamily="18" charset="-127"/>
                <a:ea typeface="양진체 " panose="02020503000000000000" pitchFamily="18" charset="-127"/>
                <a:cs typeface="Roboto"/>
                <a:sym typeface="Roboto"/>
              </a:endParaRPr>
            </a:p>
            <a:p>
              <a:pPr marL="0" lvl="0" indent="0" rtl="0">
                <a:lnSpc>
                  <a:spcPts val="2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1200" dirty="0">
                  <a:solidFill>
                    <a:schemeClr val="accent6"/>
                  </a:solidFill>
                  <a:latin typeface="양진체 " panose="02020503000000000000" pitchFamily="18" charset="-127"/>
                  <a:ea typeface="양진체 " panose="02020503000000000000" pitchFamily="18" charset="-127"/>
                  <a:cs typeface="Roboto"/>
                  <a:sym typeface="Roboto"/>
                </a:rPr>
                <a:t>branch</a:t>
              </a:r>
              <a:r>
                <a:rPr lang="ko-KR" altLang="en-US" sz="1200" dirty="0">
                  <a:solidFill>
                    <a:schemeClr val="accent6"/>
                  </a:solidFill>
                  <a:latin typeface="양진체 " panose="02020503000000000000" pitchFamily="18" charset="-127"/>
                  <a:ea typeface="양진체 " panose="02020503000000000000" pitchFamily="18" charset="-127"/>
                  <a:cs typeface="Roboto"/>
                  <a:sym typeface="Roboto"/>
                </a:rPr>
                <a:t>는 </a:t>
              </a:r>
              <a:r>
                <a:rPr lang="en-US" altLang="ko-KR" sz="1200" dirty="0">
                  <a:solidFill>
                    <a:schemeClr val="accent6"/>
                  </a:solidFill>
                  <a:latin typeface="양진체 " panose="02020503000000000000" pitchFamily="18" charset="-127"/>
                  <a:ea typeface="양진체 " panose="02020503000000000000" pitchFamily="18" charset="-127"/>
                  <a:cs typeface="Roboto"/>
                  <a:sym typeface="Roboto"/>
                </a:rPr>
                <a:t>main/java/</a:t>
              </a:r>
              <a:r>
                <a:rPr lang="en-US" altLang="ko-KR" sz="1200" dirty="0" err="1">
                  <a:solidFill>
                    <a:schemeClr val="accent6"/>
                  </a:solidFill>
                  <a:latin typeface="양진체 " panose="02020503000000000000" pitchFamily="18" charset="-127"/>
                  <a:ea typeface="양진체 " panose="02020503000000000000" pitchFamily="18" charset="-127"/>
                  <a:cs typeface="Roboto"/>
                  <a:sym typeface="Roboto"/>
                </a:rPr>
                <a:t>db</a:t>
              </a:r>
              <a:r>
                <a:rPr lang="en-US" altLang="ko-KR" sz="1200" dirty="0">
                  <a:solidFill>
                    <a:schemeClr val="accent6"/>
                  </a:solidFill>
                  <a:latin typeface="양진체 " panose="02020503000000000000" pitchFamily="18" charset="-127"/>
                  <a:ea typeface="양진체 " panose="02020503000000000000" pitchFamily="18" charset="-127"/>
                  <a:cs typeface="Roboto"/>
                  <a:sym typeface="Roboto"/>
                </a:rPr>
                <a:t>/</a:t>
              </a:r>
              <a:r>
                <a:rPr lang="ko-KR" altLang="en-US" sz="1200" dirty="0">
                  <a:solidFill>
                    <a:schemeClr val="accent6"/>
                  </a:solidFill>
                  <a:latin typeface="양진체 " panose="02020503000000000000" pitchFamily="18" charset="-127"/>
                  <a:ea typeface="양진체 " panose="02020503000000000000" pitchFamily="18" charset="-127"/>
                  <a:cs typeface="Roboto"/>
                  <a:sym typeface="Roboto"/>
                </a:rPr>
                <a:t>화면구현 </a:t>
              </a:r>
              <a:r>
                <a:rPr lang="en-US" altLang="ko-KR" sz="1200" dirty="0">
                  <a:solidFill>
                    <a:schemeClr val="accent6"/>
                  </a:solidFill>
                  <a:latin typeface="양진체 " panose="02020503000000000000" pitchFamily="18" charset="-127"/>
                  <a:ea typeface="양진체 " panose="02020503000000000000" pitchFamily="18" charset="-127"/>
                  <a:cs typeface="Roboto"/>
                  <a:sym typeface="Roboto"/>
                </a:rPr>
                <a:t>4</a:t>
              </a:r>
              <a:r>
                <a:rPr lang="ko-KR" altLang="en-US" sz="1200" dirty="0">
                  <a:solidFill>
                    <a:schemeClr val="accent6"/>
                  </a:solidFill>
                  <a:latin typeface="양진체 " panose="02020503000000000000" pitchFamily="18" charset="-127"/>
                  <a:ea typeface="양진체 " panose="02020503000000000000" pitchFamily="18" charset="-127"/>
                  <a:cs typeface="Roboto"/>
                  <a:sym typeface="Roboto"/>
                </a:rPr>
                <a:t>가지로 나누어 관리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EB545852-F467-A39A-7E72-4676533E2CE1}"/>
              </a:ext>
            </a:extLst>
          </p:cNvPr>
          <p:cNvGrpSpPr/>
          <p:nvPr/>
        </p:nvGrpSpPr>
        <p:grpSpPr>
          <a:xfrm>
            <a:off x="6241025" y="910481"/>
            <a:ext cx="2553573" cy="762661"/>
            <a:chOff x="6241025" y="910481"/>
            <a:chExt cx="2553573" cy="762661"/>
          </a:xfrm>
        </p:grpSpPr>
        <p:sp>
          <p:nvSpPr>
            <p:cNvPr id="1331" name="Google Shape;1331;p48"/>
            <p:cNvSpPr txBox="1"/>
            <p:nvPr/>
          </p:nvSpPr>
          <p:spPr>
            <a:xfrm>
              <a:off x="6241025" y="910481"/>
              <a:ext cx="1744537" cy="27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lnSpc>
                  <a:spcPts val="2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dirty="0">
                  <a:solidFill>
                    <a:schemeClr val="accent6"/>
                  </a:solidFill>
                  <a:latin typeface="양진체 " panose="02020503000000000000" pitchFamily="18" charset="-127"/>
                  <a:ea typeface="양진체 " panose="02020503000000000000" pitchFamily="18" charset="-127"/>
                  <a:cs typeface="Fira Sans Extra Condensed SemiBold"/>
                  <a:sym typeface="Fira Sans Extra Condensed SemiBold"/>
                </a:rPr>
                <a:t>HTML5/CSS3</a:t>
              </a:r>
              <a:endParaRPr sz="1600" dirty="0">
                <a:solidFill>
                  <a:schemeClr val="accent6"/>
                </a:solidFill>
                <a:latin typeface="양진체 " panose="02020503000000000000" pitchFamily="18" charset="-127"/>
                <a:ea typeface="양진체 " panose="02020503000000000000" pitchFamily="18" charset="-127"/>
                <a:cs typeface="Fira Sans Extra Condensed SemiBold"/>
                <a:sym typeface="Fira Sans Extra Condensed SemiBold"/>
              </a:endParaRPr>
            </a:p>
          </p:txBody>
        </p:sp>
        <p:sp>
          <p:nvSpPr>
            <p:cNvPr id="1332" name="Google Shape;1332;p48"/>
            <p:cNvSpPr txBox="1"/>
            <p:nvPr/>
          </p:nvSpPr>
          <p:spPr>
            <a:xfrm>
              <a:off x="6241025" y="1224342"/>
              <a:ext cx="2553573" cy="44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lnSpc>
                  <a:spcPts val="2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200" dirty="0">
                  <a:solidFill>
                    <a:schemeClr val="accent6"/>
                  </a:solidFill>
                  <a:latin typeface="양진체 " panose="02020503000000000000" pitchFamily="18" charset="-127"/>
                  <a:ea typeface="양진체 " panose="02020503000000000000" pitchFamily="18" charset="-127"/>
                  <a:cs typeface="Roboto"/>
                  <a:sym typeface="Roboto"/>
                </a:rPr>
                <a:t>화면구현</a:t>
              </a:r>
              <a:r>
                <a:rPr lang="en-US" altLang="ko-KR" sz="1200" dirty="0">
                  <a:solidFill>
                    <a:schemeClr val="accent6"/>
                  </a:solidFill>
                  <a:latin typeface="양진체 " panose="02020503000000000000" pitchFamily="18" charset="-127"/>
                  <a:ea typeface="양진체 " panose="02020503000000000000" pitchFamily="18" charset="-127"/>
                  <a:cs typeface="Roboto"/>
                  <a:sym typeface="Roboto"/>
                </a:rPr>
                <a:t>.</a:t>
              </a:r>
            </a:p>
            <a:p>
              <a:pPr marL="0" lvl="0" indent="0" rtl="0">
                <a:lnSpc>
                  <a:spcPts val="2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200" dirty="0" err="1">
                  <a:solidFill>
                    <a:schemeClr val="accent6"/>
                  </a:solidFill>
                  <a:latin typeface="양진체 " panose="02020503000000000000" pitchFamily="18" charset="-127"/>
                  <a:ea typeface="양진체 " panose="02020503000000000000" pitchFamily="18" charset="-127"/>
                  <a:cs typeface="Roboto"/>
                  <a:sym typeface="Roboto"/>
                </a:rPr>
                <a:t>편집툴은</a:t>
              </a:r>
              <a:r>
                <a:rPr lang="ko-KR" altLang="en-US" sz="1200" dirty="0">
                  <a:solidFill>
                    <a:schemeClr val="accent6"/>
                  </a:solidFill>
                  <a:latin typeface="양진체 " panose="02020503000000000000" pitchFamily="18" charset="-127"/>
                  <a:ea typeface="양진체 " panose="02020503000000000000" pitchFamily="18" charset="-127"/>
                  <a:cs typeface="Roboto"/>
                  <a:sym typeface="Roboto"/>
                </a:rPr>
                <a:t> </a:t>
              </a:r>
              <a:r>
                <a:rPr lang="en-US" altLang="ko-KR" sz="1200" dirty="0">
                  <a:solidFill>
                    <a:schemeClr val="accent6"/>
                  </a:solidFill>
                  <a:latin typeface="양진체 " panose="02020503000000000000" pitchFamily="18" charset="-127"/>
                  <a:ea typeface="양진체 " panose="02020503000000000000" pitchFamily="18" charset="-127"/>
                  <a:cs typeface="Roboto"/>
                  <a:sym typeface="Roboto"/>
                </a:rPr>
                <a:t>Visual </a:t>
              </a:r>
              <a:r>
                <a:rPr lang="en-US" altLang="ko-KR" sz="1200" dirty="0" err="1">
                  <a:solidFill>
                    <a:schemeClr val="accent6"/>
                  </a:solidFill>
                  <a:latin typeface="양진체 " panose="02020503000000000000" pitchFamily="18" charset="-127"/>
                  <a:ea typeface="양진체 " panose="02020503000000000000" pitchFamily="18" charset="-127"/>
                  <a:cs typeface="Roboto"/>
                  <a:sym typeface="Roboto"/>
                </a:rPr>
                <a:t>Stuido</a:t>
              </a:r>
              <a:r>
                <a:rPr lang="en-US" altLang="ko-KR" sz="1200" dirty="0">
                  <a:solidFill>
                    <a:schemeClr val="accent6"/>
                  </a:solidFill>
                  <a:latin typeface="양진체 " panose="02020503000000000000" pitchFamily="18" charset="-127"/>
                  <a:ea typeface="양진체 " panose="02020503000000000000" pitchFamily="18" charset="-127"/>
                  <a:cs typeface="Roboto"/>
                  <a:sym typeface="Roboto"/>
                </a:rPr>
                <a:t> Code</a:t>
              </a:r>
              <a:endParaRPr sz="1200" dirty="0">
                <a:solidFill>
                  <a:schemeClr val="accent6"/>
                </a:solidFill>
                <a:latin typeface="양진체 " panose="02020503000000000000" pitchFamily="18" charset="-127"/>
                <a:ea typeface="양진체 " panose="02020503000000000000" pitchFamily="18" charset="-127"/>
                <a:cs typeface="Roboto"/>
                <a:sym typeface="Roboto"/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5358674C-4C78-A8FD-4A55-1F828016B32B}"/>
              </a:ext>
            </a:extLst>
          </p:cNvPr>
          <p:cNvGrpSpPr/>
          <p:nvPr/>
        </p:nvGrpSpPr>
        <p:grpSpPr>
          <a:xfrm>
            <a:off x="82475" y="939332"/>
            <a:ext cx="2386473" cy="958210"/>
            <a:chOff x="139840" y="1042337"/>
            <a:chExt cx="2386473" cy="958210"/>
          </a:xfrm>
        </p:grpSpPr>
        <p:sp>
          <p:nvSpPr>
            <p:cNvPr id="1271" name="Google Shape;1271;p48"/>
            <p:cNvSpPr/>
            <p:nvPr/>
          </p:nvSpPr>
          <p:spPr>
            <a:xfrm>
              <a:off x="256213" y="1042337"/>
              <a:ext cx="2270100" cy="879300"/>
            </a:xfrm>
            <a:prstGeom prst="roundRect">
              <a:avLst>
                <a:gd name="adj" fmla="val 11702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lnSpc>
                  <a:spcPts val="2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accent6"/>
                </a:solidFill>
                <a:latin typeface="양진체 " panose="02020503000000000000" pitchFamily="18" charset="-127"/>
                <a:ea typeface="양진체 " panose="02020503000000000000" pitchFamily="18" charset="-127"/>
                <a:cs typeface="Fira Sans Extra Condensed SemiBold"/>
                <a:sym typeface="Fira Sans Extra Condensed SemiBold"/>
              </a:endParaRPr>
            </a:p>
          </p:txBody>
        </p:sp>
        <p:grpSp>
          <p:nvGrpSpPr>
            <p:cNvPr id="1334" name="Google Shape;1334;p48"/>
            <p:cNvGrpSpPr/>
            <p:nvPr/>
          </p:nvGrpSpPr>
          <p:grpSpPr>
            <a:xfrm>
              <a:off x="139840" y="1121247"/>
              <a:ext cx="2374112" cy="879300"/>
              <a:chOff x="4447252" y="5061960"/>
              <a:chExt cx="1847018" cy="879300"/>
            </a:xfrm>
          </p:grpSpPr>
          <p:sp>
            <p:nvSpPr>
              <p:cNvPr id="1335" name="Google Shape;1335;p48"/>
              <p:cNvSpPr txBox="1"/>
              <p:nvPr/>
            </p:nvSpPr>
            <p:spPr>
              <a:xfrm>
                <a:off x="4571072" y="5061960"/>
                <a:ext cx="1699500" cy="27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lnSpc>
                    <a:spcPts val="2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600" dirty="0">
                    <a:solidFill>
                      <a:schemeClr val="accent6"/>
                    </a:solidFill>
                    <a:latin typeface="양진체 " panose="02020503000000000000" pitchFamily="18" charset="-127"/>
                    <a:ea typeface="양진체 " panose="02020503000000000000" pitchFamily="18" charset="-127"/>
                    <a:cs typeface="Fira Sans Extra Condensed SemiBold"/>
                    <a:sym typeface="Fira Sans Extra Condensed SemiBold"/>
                  </a:rPr>
                  <a:t>JAVA 18</a:t>
                </a:r>
                <a:endParaRPr sz="1600" dirty="0">
                  <a:solidFill>
                    <a:schemeClr val="accent6"/>
                  </a:solidFill>
                  <a:latin typeface="양진체 " panose="02020503000000000000" pitchFamily="18" charset="-127"/>
                  <a:ea typeface="양진체 " panose="02020503000000000000" pitchFamily="18" charset="-127"/>
                  <a:cs typeface="Fira Sans Extra Condensed SemiBold"/>
                  <a:sym typeface="Fira Sans Extra Condensed SemiBold"/>
                </a:endParaRPr>
              </a:p>
            </p:txBody>
          </p:sp>
          <p:sp>
            <p:nvSpPr>
              <p:cNvPr id="1336" name="Google Shape;1336;p48"/>
              <p:cNvSpPr txBox="1"/>
              <p:nvPr/>
            </p:nvSpPr>
            <p:spPr>
              <a:xfrm>
                <a:off x="4447252" y="5492460"/>
                <a:ext cx="1847018" cy="448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lnSpc>
                    <a:spcPts val="2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altLang="en-US" sz="1200" dirty="0">
                    <a:solidFill>
                      <a:schemeClr val="accent6"/>
                    </a:solidFill>
                    <a:latin typeface="양진체 " panose="02020503000000000000" pitchFamily="18" charset="-127"/>
                    <a:ea typeface="양진체 " panose="02020503000000000000" pitchFamily="18" charset="-127"/>
                    <a:cs typeface="Roboto"/>
                    <a:sym typeface="Roboto"/>
                  </a:rPr>
                  <a:t>메인 프로그램 개발언어</a:t>
                </a:r>
                <a:endParaRPr lang="en-US" altLang="ko-KR" sz="1200" dirty="0">
                  <a:solidFill>
                    <a:schemeClr val="accent6"/>
                  </a:solidFill>
                  <a:latin typeface="양진체 " panose="02020503000000000000" pitchFamily="18" charset="-127"/>
                  <a:ea typeface="양진체 " panose="02020503000000000000" pitchFamily="18" charset="-127"/>
                  <a:cs typeface="Roboto"/>
                  <a:sym typeface="Roboto"/>
                </a:endParaRPr>
              </a:p>
              <a:p>
                <a:pPr marL="0" lvl="0" indent="0" algn="r" rtl="0">
                  <a:lnSpc>
                    <a:spcPts val="2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altLang="en-US" sz="1200" dirty="0">
                    <a:solidFill>
                      <a:schemeClr val="accent6"/>
                    </a:solidFill>
                    <a:latin typeface="양진체 " panose="02020503000000000000" pitchFamily="18" charset="-127"/>
                    <a:ea typeface="양진체 " panose="02020503000000000000" pitchFamily="18" charset="-127"/>
                    <a:cs typeface="Roboto"/>
                    <a:sym typeface="Roboto"/>
                  </a:rPr>
                  <a:t>로그인 기능</a:t>
                </a:r>
                <a:r>
                  <a:rPr lang="en-US" altLang="ko-KR" sz="1200" dirty="0">
                    <a:solidFill>
                      <a:schemeClr val="accent6"/>
                    </a:solidFill>
                    <a:latin typeface="양진체 " panose="02020503000000000000" pitchFamily="18" charset="-127"/>
                    <a:ea typeface="양진체 " panose="02020503000000000000" pitchFamily="18" charset="-127"/>
                    <a:cs typeface="Roboto"/>
                    <a:sym typeface="Roboto"/>
                  </a:rPr>
                  <a:t>, </a:t>
                </a:r>
                <a:r>
                  <a:rPr lang="ko-KR" altLang="en-US" sz="1200" dirty="0">
                    <a:solidFill>
                      <a:schemeClr val="accent6"/>
                    </a:solidFill>
                    <a:latin typeface="양진체 " panose="02020503000000000000" pitchFamily="18" charset="-127"/>
                    <a:ea typeface="양진체 " panose="02020503000000000000" pitchFamily="18" charset="-127"/>
                    <a:cs typeface="Roboto"/>
                    <a:sym typeface="Roboto"/>
                  </a:rPr>
                  <a:t>게시판 기능 구현</a:t>
                </a:r>
                <a:endParaRPr lang="en-US" altLang="ko-KR" sz="1200" dirty="0">
                  <a:solidFill>
                    <a:schemeClr val="accent6"/>
                  </a:solidFill>
                  <a:latin typeface="양진체 " panose="02020503000000000000" pitchFamily="18" charset="-127"/>
                  <a:ea typeface="양진체 " panose="02020503000000000000" pitchFamily="18" charset="-127"/>
                  <a:cs typeface="Roboto"/>
                  <a:sym typeface="Roboto"/>
                </a:endParaRPr>
              </a:p>
              <a:p>
                <a:pPr marL="0" lvl="0" indent="0" algn="r" rtl="0">
                  <a:lnSpc>
                    <a:spcPts val="2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altLang="en-US" sz="1200" dirty="0" err="1">
                    <a:solidFill>
                      <a:schemeClr val="accent6"/>
                    </a:solidFill>
                    <a:latin typeface="양진체 " panose="02020503000000000000" pitchFamily="18" charset="-127"/>
                    <a:ea typeface="양진체 " panose="02020503000000000000" pitchFamily="18" charset="-127"/>
                    <a:cs typeface="Roboto"/>
                    <a:sym typeface="Roboto"/>
                  </a:rPr>
                  <a:t>편집툴은</a:t>
                </a:r>
                <a:r>
                  <a:rPr lang="ko-KR" altLang="en-US" sz="1200" dirty="0">
                    <a:solidFill>
                      <a:schemeClr val="accent6"/>
                    </a:solidFill>
                    <a:latin typeface="양진체 " panose="02020503000000000000" pitchFamily="18" charset="-127"/>
                    <a:ea typeface="양진체 " panose="02020503000000000000" pitchFamily="18" charset="-127"/>
                    <a:cs typeface="Roboto"/>
                    <a:sym typeface="Roboto"/>
                  </a:rPr>
                  <a:t> </a:t>
                </a:r>
                <a:r>
                  <a:rPr lang="en-US" altLang="ko-KR" sz="1200" dirty="0">
                    <a:solidFill>
                      <a:schemeClr val="accent6"/>
                    </a:solidFill>
                    <a:latin typeface="양진체 " panose="02020503000000000000" pitchFamily="18" charset="-127"/>
                    <a:ea typeface="양진체 " panose="02020503000000000000" pitchFamily="18" charset="-127"/>
                    <a:cs typeface="Roboto"/>
                    <a:sym typeface="Roboto"/>
                  </a:rPr>
                  <a:t>eclipse </a:t>
                </a:r>
                <a:r>
                  <a:rPr lang="ko-KR" altLang="en-US" sz="1200" dirty="0">
                    <a:solidFill>
                      <a:schemeClr val="accent6"/>
                    </a:solidFill>
                    <a:latin typeface="양진체 " panose="02020503000000000000" pitchFamily="18" charset="-127"/>
                    <a:ea typeface="양진체 " panose="02020503000000000000" pitchFamily="18" charset="-127"/>
                    <a:cs typeface="Roboto"/>
                    <a:sym typeface="Roboto"/>
                  </a:rPr>
                  <a:t>사용</a:t>
                </a:r>
                <a:endParaRPr sz="1200" dirty="0">
                  <a:solidFill>
                    <a:schemeClr val="accent6"/>
                  </a:solidFill>
                  <a:latin typeface="양진체 " panose="02020503000000000000" pitchFamily="18" charset="-127"/>
                  <a:ea typeface="양진체 " panose="02020503000000000000" pitchFamily="18" charset="-127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9B3A39E5-89C6-CA79-4A69-1DD4D293DE92}"/>
              </a:ext>
            </a:extLst>
          </p:cNvPr>
          <p:cNvGrpSpPr/>
          <p:nvPr/>
        </p:nvGrpSpPr>
        <p:grpSpPr>
          <a:xfrm>
            <a:off x="161796" y="3670655"/>
            <a:ext cx="2600985" cy="879300"/>
            <a:chOff x="161796" y="3670655"/>
            <a:chExt cx="2600985" cy="879300"/>
          </a:xfrm>
        </p:grpSpPr>
        <p:sp>
          <p:nvSpPr>
            <p:cNvPr id="1282" name="Google Shape;1282;p48"/>
            <p:cNvSpPr/>
            <p:nvPr/>
          </p:nvSpPr>
          <p:spPr>
            <a:xfrm>
              <a:off x="161796" y="3670655"/>
              <a:ext cx="2600985" cy="879300"/>
            </a:xfrm>
            <a:prstGeom prst="roundRect">
              <a:avLst>
                <a:gd name="adj" fmla="val 11702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ts val="2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accent6"/>
                </a:solidFill>
                <a:latin typeface="양진체 " panose="02020503000000000000" pitchFamily="18" charset="-127"/>
                <a:ea typeface="양진체 " panose="02020503000000000000" pitchFamily="18" charset="-127"/>
                <a:cs typeface="Fira Sans Extra Condensed SemiBold"/>
                <a:sym typeface="Fira Sans Extra Condensed SemiBold"/>
              </a:endParaRPr>
            </a:p>
          </p:txBody>
        </p:sp>
        <p:grpSp>
          <p:nvGrpSpPr>
            <p:cNvPr id="1338" name="Google Shape;1338;p48"/>
            <p:cNvGrpSpPr/>
            <p:nvPr/>
          </p:nvGrpSpPr>
          <p:grpSpPr>
            <a:xfrm>
              <a:off x="210838" y="3720644"/>
              <a:ext cx="2523322" cy="770803"/>
              <a:chOff x="4571075" y="5033051"/>
              <a:chExt cx="1713364" cy="770803"/>
            </a:xfrm>
          </p:grpSpPr>
          <p:sp>
            <p:nvSpPr>
              <p:cNvPr id="1339" name="Google Shape;1339;p48"/>
              <p:cNvSpPr txBox="1"/>
              <p:nvPr/>
            </p:nvSpPr>
            <p:spPr>
              <a:xfrm>
                <a:off x="4584939" y="5033051"/>
                <a:ext cx="1699500" cy="27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lnSpc>
                    <a:spcPts val="2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600" dirty="0">
                    <a:solidFill>
                      <a:schemeClr val="accent6"/>
                    </a:solidFill>
                    <a:latin typeface="양진체 " panose="02020503000000000000" pitchFamily="18" charset="-127"/>
                    <a:ea typeface="양진체 " panose="02020503000000000000" pitchFamily="18" charset="-127"/>
                    <a:cs typeface="Fira Sans Extra Condensed SemiBold"/>
                    <a:sym typeface="Fira Sans Extra Condensed SemiBold"/>
                  </a:rPr>
                  <a:t>Oracle 11g EE</a:t>
                </a:r>
                <a:endParaRPr sz="1600" dirty="0">
                  <a:solidFill>
                    <a:schemeClr val="accent6"/>
                  </a:solidFill>
                  <a:latin typeface="양진체 " panose="02020503000000000000" pitchFamily="18" charset="-127"/>
                  <a:ea typeface="양진체 " panose="02020503000000000000" pitchFamily="18" charset="-127"/>
                  <a:cs typeface="Fira Sans Extra Condensed SemiBold"/>
                  <a:sym typeface="Fira Sans Extra Condensed SemiBold"/>
                </a:endParaRPr>
              </a:p>
            </p:txBody>
          </p:sp>
          <p:sp>
            <p:nvSpPr>
              <p:cNvPr id="1340" name="Google Shape;1340;p48"/>
              <p:cNvSpPr txBox="1"/>
              <p:nvPr/>
            </p:nvSpPr>
            <p:spPr>
              <a:xfrm>
                <a:off x="4571075" y="5355054"/>
                <a:ext cx="1699500" cy="448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lnSpc>
                    <a:spcPts val="2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dirty="0">
                    <a:solidFill>
                      <a:schemeClr val="accent6"/>
                    </a:solidFill>
                    <a:latin typeface="양진체 " panose="02020503000000000000" pitchFamily="18" charset="-127"/>
                    <a:ea typeface="양진체 " panose="02020503000000000000" pitchFamily="18" charset="-127"/>
                    <a:cs typeface="Roboto"/>
                    <a:sym typeface="Roboto"/>
                  </a:rPr>
                  <a:t>DB</a:t>
                </a:r>
                <a:r>
                  <a:rPr lang="ko-KR" altLang="en-US" sz="1200" dirty="0">
                    <a:solidFill>
                      <a:schemeClr val="accent6"/>
                    </a:solidFill>
                    <a:latin typeface="양진체 " panose="02020503000000000000" pitchFamily="18" charset="-127"/>
                    <a:ea typeface="양진체 " panose="02020503000000000000" pitchFamily="18" charset="-127"/>
                    <a:cs typeface="Roboto"/>
                    <a:sym typeface="Roboto"/>
                  </a:rPr>
                  <a:t>로 오라클 사용</a:t>
                </a:r>
                <a:endParaRPr lang="en-US" altLang="ko-KR" sz="1200" dirty="0">
                  <a:solidFill>
                    <a:schemeClr val="accent6"/>
                  </a:solidFill>
                  <a:latin typeface="양진체 " panose="02020503000000000000" pitchFamily="18" charset="-127"/>
                  <a:ea typeface="양진체 " panose="02020503000000000000" pitchFamily="18" charset="-127"/>
                  <a:cs typeface="Roboto"/>
                  <a:sym typeface="Roboto"/>
                </a:endParaRPr>
              </a:p>
              <a:p>
                <a:pPr marL="0" lvl="0" indent="0" algn="r" rtl="0">
                  <a:lnSpc>
                    <a:spcPts val="2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altLang="en-US" sz="1200" dirty="0" err="1">
                    <a:solidFill>
                      <a:schemeClr val="accent6"/>
                    </a:solidFill>
                    <a:latin typeface="양진체 " panose="02020503000000000000" pitchFamily="18" charset="-127"/>
                    <a:ea typeface="양진체 " panose="02020503000000000000" pitchFamily="18" charset="-127"/>
                    <a:cs typeface="Roboto"/>
                    <a:sym typeface="Roboto"/>
                  </a:rPr>
                  <a:t>관리툴은</a:t>
                </a:r>
                <a:r>
                  <a:rPr lang="ko-KR" altLang="en-US" sz="1200" dirty="0">
                    <a:solidFill>
                      <a:schemeClr val="accent6"/>
                    </a:solidFill>
                    <a:latin typeface="양진체 " panose="02020503000000000000" pitchFamily="18" charset="-127"/>
                    <a:ea typeface="양진체 " panose="02020503000000000000" pitchFamily="18" charset="-127"/>
                    <a:cs typeface="Roboto"/>
                    <a:sym typeface="Roboto"/>
                  </a:rPr>
                  <a:t> </a:t>
                </a:r>
                <a:r>
                  <a:rPr lang="en-US" altLang="ko-KR" sz="1200" dirty="0">
                    <a:solidFill>
                      <a:schemeClr val="accent6"/>
                    </a:solidFill>
                    <a:latin typeface="양진체 " panose="02020503000000000000" pitchFamily="18" charset="-127"/>
                    <a:ea typeface="양진체 " panose="02020503000000000000" pitchFamily="18" charset="-127"/>
                    <a:cs typeface="Roboto"/>
                    <a:sym typeface="Roboto"/>
                  </a:rPr>
                  <a:t>SQL Developer </a:t>
                </a:r>
                <a:r>
                  <a:rPr lang="ko-KR" altLang="en-US" sz="1200" dirty="0">
                    <a:solidFill>
                      <a:schemeClr val="accent6"/>
                    </a:solidFill>
                    <a:latin typeface="양진체 " panose="02020503000000000000" pitchFamily="18" charset="-127"/>
                    <a:ea typeface="양진체 " panose="02020503000000000000" pitchFamily="18" charset="-127"/>
                    <a:cs typeface="Roboto"/>
                    <a:sym typeface="Roboto"/>
                  </a:rPr>
                  <a:t>사용</a:t>
                </a:r>
                <a:endParaRPr sz="1200" dirty="0">
                  <a:solidFill>
                    <a:schemeClr val="accent6"/>
                  </a:solidFill>
                  <a:latin typeface="양진체 " panose="02020503000000000000" pitchFamily="18" charset="-127"/>
                  <a:ea typeface="양진체 " panose="02020503000000000000" pitchFamily="18" charset="-127"/>
                  <a:cs typeface="Roboto"/>
                  <a:sym typeface="Roboto"/>
                </a:endParaRPr>
              </a:p>
            </p:txBody>
          </p:sp>
        </p:grpSp>
      </p:grpSp>
      <p:sp>
        <p:nvSpPr>
          <p:cNvPr id="74" name="Google Shape;156;p30">
            <a:extLst>
              <a:ext uri="{FF2B5EF4-FFF2-40B4-BE49-F238E27FC236}">
                <a16:creationId xmlns:a16="http://schemas.microsoft.com/office/drawing/2014/main" id="{07DA6720-8A91-6287-C784-842CA158A763}"/>
              </a:ext>
            </a:extLst>
          </p:cNvPr>
          <p:cNvSpPr txBox="1">
            <a:spLocks/>
          </p:cNvSpPr>
          <p:nvPr/>
        </p:nvSpPr>
        <p:spPr>
          <a:xfrm>
            <a:off x="141825" y="249577"/>
            <a:ext cx="2877300" cy="4268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ts val="2000"/>
              </a:lnSpc>
            </a:pPr>
            <a:r>
              <a:rPr lang="en-US" sz="1800" dirty="0">
                <a:solidFill>
                  <a:schemeClr val="tx2">
                    <a:lumMod val="25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3. </a:t>
            </a:r>
            <a:r>
              <a:rPr lang="ko-KR" altLang="en-US" sz="1800" dirty="0">
                <a:solidFill>
                  <a:schemeClr val="tx2">
                    <a:lumMod val="25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프로젝트 개요</a:t>
            </a:r>
            <a:endParaRPr lang="en-US" dirty="0">
              <a:solidFill>
                <a:schemeClr val="tx2">
                  <a:lumMod val="25000"/>
                </a:schemeClr>
              </a:solidFill>
              <a:latin typeface="양진체 " panose="02020503000000000000" pitchFamily="18" charset="-127"/>
              <a:ea typeface="양진체 " panose="02020503000000000000" pitchFamily="18" charset="-127"/>
            </a:endParaRPr>
          </a:p>
        </p:txBody>
      </p:sp>
      <p:pic>
        <p:nvPicPr>
          <p:cNvPr id="81" name="그림 80">
            <a:extLst>
              <a:ext uri="{FF2B5EF4-FFF2-40B4-BE49-F238E27FC236}">
                <a16:creationId xmlns:a16="http://schemas.microsoft.com/office/drawing/2014/main" id="{B290D28B-66E7-B993-1778-7D7D619AE3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8543" y="2886753"/>
            <a:ext cx="577536" cy="234741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F5A19ADB-0967-45A6-72EA-19D1535DBB5F}"/>
              </a:ext>
            </a:extLst>
          </p:cNvPr>
          <p:cNvGrpSpPr/>
          <p:nvPr/>
        </p:nvGrpSpPr>
        <p:grpSpPr>
          <a:xfrm>
            <a:off x="4632075" y="976856"/>
            <a:ext cx="1045192" cy="1045101"/>
            <a:chOff x="4632075" y="976856"/>
            <a:chExt cx="1045192" cy="1045101"/>
          </a:xfrm>
        </p:grpSpPr>
        <p:sp>
          <p:nvSpPr>
            <p:cNvPr id="1293" name="Google Shape;1293;p48"/>
            <p:cNvSpPr/>
            <p:nvPr/>
          </p:nvSpPr>
          <p:spPr>
            <a:xfrm>
              <a:off x="4632075" y="976856"/>
              <a:ext cx="1045192" cy="1045101"/>
            </a:xfrm>
            <a:custGeom>
              <a:avLst/>
              <a:gdLst/>
              <a:ahLst/>
              <a:cxnLst/>
              <a:rect l="l" t="t" r="r" b="b"/>
              <a:pathLst>
                <a:path w="22903" h="22901" extrusionOk="0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ts val="2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양진체 " panose="02020503000000000000" pitchFamily="18" charset="-127"/>
                <a:ea typeface="양진체 " panose="02020503000000000000" pitchFamily="18" charset="-127"/>
              </a:endParaRPr>
            </a:p>
          </p:txBody>
        </p:sp>
        <p:pic>
          <p:nvPicPr>
            <p:cNvPr id="83" name="그림 82">
              <a:extLst>
                <a:ext uri="{FF2B5EF4-FFF2-40B4-BE49-F238E27FC236}">
                  <a16:creationId xmlns:a16="http://schemas.microsoft.com/office/drawing/2014/main" id="{78F0B987-2741-9C8D-A060-4129BCBBBEF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53262" y="1287587"/>
              <a:ext cx="602817" cy="453487"/>
            </a:xfrm>
            <a:prstGeom prst="rect">
              <a:avLst/>
            </a:prstGeom>
          </p:spPr>
        </p:pic>
      </p:grpSp>
      <p:pic>
        <p:nvPicPr>
          <p:cNvPr id="84" name="그림 83">
            <a:extLst>
              <a:ext uri="{FF2B5EF4-FFF2-40B4-BE49-F238E27FC236}">
                <a16:creationId xmlns:a16="http://schemas.microsoft.com/office/drawing/2014/main" id="{D550BF44-DEB3-A9B3-AE23-8ABD872D9AF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87" r="30779"/>
          <a:stretch/>
        </p:blipFill>
        <p:spPr>
          <a:xfrm>
            <a:off x="3415202" y="1560599"/>
            <a:ext cx="1128765" cy="1414863"/>
          </a:xfrm>
          <a:prstGeom prst="rect">
            <a:avLst/>
          </a:prstGeom>
        </p:spPr>
      </p:pic>
      <p:sp>
        <p:nvSpPr>
          <p:cNvPr id="1290" name="Google Shape;1290;p48"/>
          <p:cNvSpPr/>
          <p:nvPr/>
        </p:nvSpPr>
        <p:spPr>
          <a:xfrm>
            <a:off x="3032706" y="1287587"/>
            <a:ext cx="1948781" cy="1948611"/>
          </a:xfrm>
          <a:custGeom>
            <a:avLst/>
            <a:gdLst/>
            <a:ahLst/>
            <a:cxnLst/>
            <a:rect l="l" t="t" r="r" b="b"/>
            <a:pathLst>
              <a:path w="22903" h="22901" extrusionOk="0">
                <a:moveTo>
                  <a:pt x="11452" y="4551"/>
                </a:moveTo>
                <a:cubicBezTo>
                  <a:pt x="15263" y="4551"/>
                  <a:pt x="18352" y="7640"/>
                  <a:pt x="18352" y="11451"/>
                </a:cubicBezTo>
                <a:cubicBezTo>
                  <a:pt x="18352" y="15262"/>
                  <a:pt x="15263" y="18350"/>
                  <a:pt x="11452" y="18350"/>
                </a:cubicBezTo>
                <a:lnTo>
                  <a:pt x="11452" y="18351"/>
                </a:lnTo>
                <a:cubicBezTo>
                  <a:pt x="7640" y="18351"/>
                  <a:pt x="4552" y="15262"/>
                  <a:pt x="4552" y="11451"/>
                </a:cubicBezTo>
                <a:cubicBezTo>
                  <a:pt x="4552" y="7640"/>
                  <a:pt x="7640" y="4551"/>
                  <a:pt x="11452" y="4551"/>
                </a:cubicBezTo>
                <a:close/>
                <a:moveTo>
                  <a:pt x="9850" y="0"/>
                </a:moveTo>
                <a:cubicBezTo>
                  <a:pt x="9464" y="0"/>
                  <a:pt x="9152" y="312"/>
                  <a:pt x="9152" y="698"/>
                </a:cubicBezTo>
                <a:lnTo>
                  <a:pt x="9152" y="2564"/>
                </a:lnTo>
                <a:cubicBezTo>
                  <a:pt x="8324" y="2777"/>
                  <a:pt x="7530" y="3105"/>
                  <a:pt x="6793" y="3539"/>
                </a:cubicBezTo>
                <a:lnTo>
                  <a:pt x="5474" y="2221"/>
                </a:lnTo>
                <a:cubicBezTo>
                  <a:pt x="5338" y="2085"/>
                  <a:pt x="5159" y="2017"/>
                  <a:pt x="4981" y="2017"/>
                </a:cubicBezTo>
                <a:cubicBezTo>
                  <a:pt x="4802" y="2017"/>
                  <a:pt x="4624" y="2085"/>
                  <a:pt x="4487" y="2221"/>
                </a:cubicBezTo>
                <a:lnTo>
                  <a:pt x="2222" y="4487"/>
                </a:lnTo>
                <a:cubicBezTo>
                  <a:pt x="1949" y="4759"/>
                  <a:pt x="1949" y="5201"/>
                  <a:pt x="2222" y="5473"/>
                </a:cubicBezTo>
                <a:lnTo>
                  <a:pt x="3541" y="6791"/>
                </a:lnTo>
                <a:cubicBezTo>
                  <a:pt x="3107" y="7528"/>
                  <a:pt x="2777" y="8322"/>
                  <a:pt x="2564" y="9150"/>
                </a:cubicBezTo>
                <a:lnTo>
                  <a:pt x="699" y="9150"/>
                </a:lnTo>
                <a:cubicBezTo>
                  <a:pt x="313" y="9150"/>
                  <a:pt x="1" y="9462"/>
                  <a:pt x="1" y="9848"/>
                </a:cubicBezTo>
                <a:lnTo>
                  <a:pt x="1" y="13053"/>
                </a:lnTo>
                <a:cubicBezTo>
                  <a:pt x="1" y="13438"/>
                  <a:pt x="313" y="13751"/>
                  <a:pt x="699" y="13751"/>
                </a:cubicBezTo>
                <a:lnTo>
                  <a:pt x="2564" y="13751"/>
                </a:lnTo>
                <a:cubicBezTo>
                  <a:pt x="2777" y="14579"/>
                  <a:pt x="3106" y="15373"/>
                  <a:pt x="3541" y="16109"/>
                </a:cubicBezTo>
                <a:lnTo>
                  <a:pt x="2222" y="17427"/>
                </a:lnTo>
                <a:cubicBezTo>
                  <a:pt x="1949" y="17701"/>
                  <a:pt x="1949" y="18142"/>
                  <a:pt x="2222" y="18415"/>
                </a:cubicBezTo>
                <a:lnTo>
                  <a:pt x="4487" y="20681"/>
                </a:lnTo>
                <a:cubicBezTo>
                  <a:pt x="4624" y="20817"/>
                  <a:pt x="4802" y="20885"/>
                  <a:pt x="4981" y="20885"/>
                </a:cubicBezTo>
                <a:cubicBezTo>
                  <a:pt x="5159" y="20885"/>
                  <a:pt x="5338" y="20817"/>
                  <a:pt x="5474" y="20681"/>
                </a:cubicBezTo>
                <a:lnTo>
                  <a:pt x="6793" y="19362"/>
                </a:lnTo>
                <a:cubicBezTo>
                  <a:pt x="7530" y="19796"/>
                  <a:pt x="8324" y="20124"/>
                  <a:pt x="9152" y="20339"/>
                </a:cubicBezTo>
                <a:lnTo>
                  <a:pt x="9152" y="22204"/>
                </a:lnTo>
                <a:cubicBezTo>
                  <a:pt x="9152" y="22588"/>
                  <a:pt x="9464" y="22901"/>
                  <a:pt x="9850" y="22901"/>
                </a:cubicBezTo>
                <a:lnTo>
                  <a:pt x="13055" y="22901"/>
                </a:lnTo>
                <a:cubicBezTo>
                  <a:pt x="13439" y="22901"/>
                  <a:pt x="13751" y="22588"/>
                  <a:pt x="13751" y="22204"/>
                </a:cubicBezTo>
                <a:lnTo>
                  <a:pt x="13751" y="20339"/>
                </a:lnTo>
                <a:cubicBezTo>
                  <a:pt x="14581" y="20124"/>
                  <a:pt x="15373" y="19796"/>
                  <a:pt x="16110" y="19362"/>
                </a:cubicBezTo>
                <a:lnTo>
                  <a:pt x="17429" y="20680"/>
                </a:lnTo>
                <a:cubicBezTo>
                  <a:pt x="17566" y="20816"/>
                  <a:pt x="17744" y="20884"/>
                  <a:pt x="17923" y="20884"/>
                </a:cubicBezTo>
                <a:cubicBezTo>
                  <a:pt x="18101" y="20884"/>
                  <a:pt x="18280" y="20816"/>
                  <a:pt x="18416" y="20680"/>
                </a:cubicBezTo>
                <a:lnTo>
                  <a:pt x="20682" y="18414"/>
                </a:lnTo>
                <a:cubicBezTo>
                  <a:pt x="20954" y="18142"/>
                  <a:pt x="20954" y="17700"/>
                  <a:pt x="20682" y="17427"/>
                </a:cubicBezTo>
                <a:lnTo>
                  <a:pt x="19364" y="16109"/>
                </a:lnTo>
                <a:cubicBezTo>
                  <a:pt x="19798" y="15373"/>
                  <a:pt x="20126" y="14579"/>
                  <a:pt x="20339" y="13751"/>
                </a:cubicBezTo>
                <a:lnTo>
                  <a:pt x="22205" y="13751"/>
                </a:lnTo>
                <a:cubicBezTo>
                  <a:pt x="22591" y="13751"/>
                  <a:pt x="22903" y="13438"/>
                  <a:pt x="22903" y="13053"/>
                </a:cubicBezTo>
                <a:lnTo>
                  <a:pt x="22903" y="9850"/>
                </a:lnTo>
                <a:cubicBezTo>
                  <a:pt x="22903" y="9465"/>
                  <a:pt x="22592" y="9152"/>
                  <a:pt x="22208" y="9152"/>
                </a:cubicBezTo>
                <a:cubicBezTo>
                  <a:pt x="22207" y="9152"/>
                  <a:pt x="22206" y="9152"/>
                  <a:pt x="22205" y="9152"/>
                </a:cubicBezTo>
                <a:lnTo>
                  <a:pt x="20339" y="9152"/>
                </a:lnTo>
                <a:cubicBezTo>
                  <a:pt x="20126" y="8322"/>
                  <a:pt x="19798" y="7530"/>
                  <a:pt x="19364" y="6793"/>
                </a:cubicBezTo>
                <a:lnTo>
                  <a:pt x="20682" y="5473"/>
                </a:lnTo>
                <a:cubicBezTo>
                  <a:pt x="20954" y="5201"/>
                  <a:pt x="20954" y="4759"/>
                  <a:pt x="20682" y="4487"/>
                </a:cubicBezTo>
                <a:lnTo>
                  <a:pt x="18416" y="2221"/>
                </a:lnTo>
                <a:cubicBezTo>
                  <a:pt x="18280" y="2085"/>
                  <a:pt x="18101" y="2017"/>
                  <a:pt x="17923" y="2017"/>
                </a:cubicBezTo>
                <a:cubicBezTo>
                  <a:pt x="17744" y="2017"/>
                  <a:pt x="17566" y="2085"/>
                  <a:pt x="17429" y="2221"/>
                </a:cubicBezTo>
                <a:lnTo>
                  <a:pt x="16110" y="3541"/>
                </a:lnTo>
                <a:cubicBezTo>
                  <a:pt x="15373" y="3105"/>
                  <a:pt x="14581" y="2777"/>
                  <a:pt x="13751" y="2564"/>
                </a:cubicBezTo>
                <a:lnTo>
                  <a:pt x="13751" y="698"/>
                </a:lnTo>
                <a:cubicBezTo>
                  <a:pt x="13751" y="312"/>
                  <a:pt x="13439" y="0"/>
                  <a:pt x="1305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양진체 " panose="02020503000000000000" pitchFamily="18" charset="-127"/>
              <a:ea typeface="양진체 " panose="02020503000000000000" pitchFamily="18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A5737DF5-8D59-AB04-877D-88C7465B82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65592" y="3367964"/>
            <a:ext cx="486149" cy="486149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7"/>
          <p:cNvSpPr txBox="1">
            <a:spLocks noGrp="1"/>
          </p:cNvSpPr>
          <p:nvPr>
            <p:ph type="title" idx="4294967295"/>
          </p:nvPr>
        </p:nvSpPr>
        <p:spPr>
          <a:xfrm>
            <a:off x="820738" y="2660650"/>
            <a:ext cx="2176462" cy="5286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1"/>
                </a:solidFill>
              </a:rPr>
              <a:t>Mercury</a:t>
            </a:r>
            <a:endParaRPr sz="2200">
              <a:solidFill>
                <a:schemeClr val="lt1"/>
              </a:solidFill>
            </a:endParaRPr>
          </a:p>
        </p:txBody>
      </p:sp>
      <p:sp>
        <p:nvSpPr>
          <p:cNvPr id="263" name="Google Shape;263;p37"/>
          <p:cNvSpPr txBox="1">
            <a:spLocks noGrp="1"/>
          </p:cNvSpPr>
          <p:nvPr>
            <p:ph type="subTitle" idx="4294967295"/>
          </p:nvPr>
        </p:nvSpPr>
        <p:spPr>
          <a:xfrm>
            <a:off x="708999" y="2711093"/>
            <a:ext cx="21753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ko-KR" altLang="en-US" dirty="0">
                <a:latin typeface="양진체 " panose="02020503000000000000" pitchFamily="18" charset="-127"/>
                <a:ea typeface="양진체 " panose="02020503000000000000" pitchFamily="18" charset="-127"/>
              </a:rPr>
              <a:t>프로젝트 첫 회의</a:t>
            </a:r>
            <a:endParaRPr lang="en-US" altLang="ko-KR" dirty="0">
              <a:latin typeface="양진체 " panose="02020503000000000000" pitchFamily="18" charset="-127"/>
              <a:ea typeface="양진체 " panose="02020503000000000000" pitchFamily="18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ko-KR" altLang="en-US" dirty="0">
                <a:latin typeface="양진체 " panose="02020503000000000000" pitchFamily="18" charset="-127"/>
                <a:ea typeface="양진체 " panose="02020503000000000000" pitchFamily="18" charset="-127"/>
              </a:rPr>
              <a:t>조장선출</a:t>
            </a:r>
            <a:endParaRPr dirty="0">
              <a:latin typeface="양진체 " panose="02020503000000000000" pitchFamily="18" charset="-127"/>
              <a:ea typeface="양진체 " panose="02020503000000000000" pitchFamily="18" charset="-127"/>
            </a:endParaRPr>
          </a:p>
        </p:txBody>
      </p:sp>
      <p:sp>
        <p:nvSpPr>
          <p:cNvPr id="264" name="Google Shape;264;p37"/>
          <p:cNvSpPr txBox="1">
            <a:spLocks noGrp="1"/>
          </p:cNvSpPr>
          <p:nvPr>
            <p:ph type="title" idx="4294967295"/>
          </p:nvPr>
        </p:nvSpPr>
        <p:spPr>
          <a:xfrm>
            <a:off x="3515994" y="2661072"/>
            <a:ext cx="21753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1"/>
                </a:solidFill>
              </a:rPr>
              <a:t>Venus</a:t>
            </a:r>
            <a:endParaRPr sz="2200">
              <a:solidFill>
                <a:schemeClr val="lt1"/>
              </a:solidFill>
            </a:endParaRPr>
          </a:p>
        </p:txBody>
      </p:sp>
      <p:sp>
        <p:nvSpPr>
          <p:cNvPr id="265" name="Google Shape;265;p37"/>
          <p:cNvSpPr txBox="1">
            <a:spLocks noGrp="1"/>
          </p:cNvSpPr>
          <p:nvPr>
            <p:ph type="subTitle" idx="4294967295"/>
          </p:nvPr>
        </p:nvSpPr>
        <p:spPr>
          <a:xfrm>
            <a:off x="3403570" y="2711093"/>
            <a:ext cx="21753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ko-KR" altLang="en-US" dirty="0">
                <a:latin typeface="양진체 " panose="02020503000000000000" pitchFamily="18" charset="-127"/>
                <a:ea typeface="양진체 " panose="02020503000000000000" pitchFamily="18" charset="-127"/>
              </a:rPr>
              <a:t>프로젝트 주제선정</a:t>
            </a:r>
            <a:endParaRPr lang="en-US" altLang="ko-KR" dirty="0">
              <a:latin typeface="양진체 " panose="02020503000000000000" pitchFamily="18" charset="-127"/>
              <a:ea typeface="양진체 " panose="02020503000000000000" pitchFamily="18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ko-KR" altLang="en-US" dirty="0">
                <a:latin typeface="양진체 " panose="02020503000000000000" pitchFamily="18" charset="-127"/>
                <a:ea typeface="양진체 " panose="02020503000000000000" pitchFamily="18" charset="-127"/>
              </a:rPr>
              <a:t>역할분담완료</a:t>
            </a:r>
            <a:endParaRPr dirty="0">
              <a:latin typeface="양진체 " panose="02020503000000000000" pitchFamily="18" charset="-127"/>
              <a:ea typeface="양진체 " panose="02020503000000000000" pitchFamily="18" charset="-127"/>
            </a:endParaRPr>
          </a:p>
        </p:txBody>
      </p:sp>
      <p:sp>
        <p:nvSpPr>
          <p:cNvPr id="266" name="Google Shape;266;p37"/>
          <p:cNvSpPr txBox="1">
            <a:spLocks noGrp="1"/>
          </p:cNvSpPr>
          <p:nvPr>
            <p:ph type="title" idx="4294967295"/>
          </p:nvPr>
        </p:nvSpPr>
        <p:spPr>
          <a:xfrm>
            <a:off x="6210571" y="2661072"/>
            <a:ext cx="21753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1"/>
                </a:solidFill>
              </a:rPr>
              <a:t>Mars</a:t>
            </a:r>
            <a:endParaRPr sz="2200">
              <a:solidFill>
                <a:schemeClr val="lt1"/>
              </a:solidFill>
            </a:endParaRPr>
          </a:p>
        </p:txBody>
      </p:sp>
      <p:sp>
        <p:nvSpPr>
          <p:cNvPr id="267" name="Google Shape;267;p37"/>
          <p:cNvSpPr txBox="1">
            <a:spLocks noGrp="1"/>
          </p:cNvSpPr>
          <p:nvPr>
            <p:ph type="subTitle" idx="4294967295"/>
          </p:nvPr>
        </p:nvSpPr>
        <p:spPr>
          <a:xfrm>
            <a:off x="6098148" y="2711093"/>
            <a:ext cx="21753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ko-KR" altLang="en-US" dirty="0">
                <a:latin typeface="양진체 " panose="02020503000000000000" pitchFamily="18" charset="-127"/>
                <a:ea typeface="양진체 " panose="02020503000000000000" pitchFamily="18" charset="-127"/>
              </a:rPr>
              <a:t>요구사항 작성</a:t>
            </a:r>
            <a:endParaRPr lang="en-US" altLang="ko-KR" dirty="0">
              <a:latin typeface="양진체 " panose="02020503000000000000" pitchFamily="18" charset="-127"/>
              <a:ea typeface="양진체 " panose="02020503000000000000" pitchFamily="18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ko-KR" altLang="en-US" dirty="0" err="1">
                <a:latin typeface="양진체 " panose="02020503000000000000" pitchFamily="18" charset="-127"/>
                <a:ea typeface="양진체 " panose="02020503000000000000" pitchFamily="18" charset="-127"/>
              </a:rPr>
              <a:t>협업툴</a:t>
            </a:r>
            <a:r>
              <a:rPr lang="ko-KR" altLang="en-US" dirty="0">
                <a:latin typeface="양진체 " panose="02020503000000000000" pitchFamily="18" charset="-127"/>
                <a:ea typeface="양진체 " panose="02020503000000000000" pitchFamily="18" charset="-127"/>
              </a:rPr>
              <a:t> </a:t>
            </a:r>
            <a:r>
              <a:rPr lang="en-US" altLang="ko-KR" dirty="0">
                <a:latin typeface="양진체 " panose="02020503000000000000" pitchFamily="18" charset="-127"/>
                <a:ea typeface="양진체 " panose="02020503000000000000" pitchFamily="18" charset="-127"/>
              </a:rPr>
              <a:t>Git </a:t>
            </a:r>
            <a:r>
              <a:rPr lang="ko-KR" altLang="en-US" dirty="0">
                <a:latin typeface="양진체 " panose="02020503000000000000" pitchFamily="18" charset="-127"/>
                <a:ea typeface="양진체 " panose="02020503000000000000" pitchFamily="18" charset="-127"/>
              </a:rPr>
              <a:t>활용 시작</a:t>
            </a:r>
            <a:endParaRPr dirty="0">
              <a:latin typeface="양진체 " panose="02020503000000000000" pitchFamily="18" charset="-127"/>
              <a:ea typeface="양진체 " panose="02020503000000000000" pitchFamily="18" charset="-127"/>
            </a:endParaRPr>
          </a:p>
        </p:txBody>
      </p:sp>
      <p:sp>
        <p:nvSpPr>
          <p:cNvPr id="269" name="Google Shape;269;p37"/>
          <p:cNvSpPr txBox="1">
            <a:spLocks noGrp="1"/>
          </p:cNvSpPr>
          <p:nvPr>
            <p:ph type="title" idx="4294967295"/>
          </p:nvPr>
        </p:nvSpPr>
        <p:spPr>
          <a:xfrm>
            <a:off x="3403568" y="1473924"/>
            <a:ext cx="21753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solidFill>
                  <a:schemeClr val="tx2">
                    <a:lumMod val="50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5.18</a:t>
            </a:r>
            <a:endParaRPr sz="2200" dirty="0">
              <a:solidFill>
                <a:schemeClr val="tx2">
                  <a:lumMod val="50000"/>
                </a:schemeClr>
              </a:solidFill>
              <a:latin typeface="양진체 " panose="02020503000000000000" pitchFamily="18" charset="-127"/>
              <a:ea typeface="양진체 " panose="02020503000000000000" pitchFamily="18" charset="-127"/>
            </a:endParaRPr>
          </a:p>
        </p:txBody>
      </p:sp>
      <p:sp>
        <p:nvSpPr>
          <p:cNvPr id="270" name="Google Shape;270;p37"/>
          <p:cNvSpPr txBox="1">
            <a:spLocks noGrp="1"/>
          </p:cNvSpPr>
          <p:nvPr>
            <p:ph type="title" idx="4294967295"/>
          </p:nvPr>
        </p:nvSpPr>
        <p:spPr>
          <a:xfrm>
            <a:off x="6098145" y="1473924"/>
            <a:ext cx="21753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solidFill>
                  <a:schemeClr val="tx2">
                    <a:lumMod val="50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5.23</a:t>
            </a:r>
            <a:endParaRPr sz="2200" dirty="0">
              <a:solidFill>
                <a:schemeClr val="tx2">
                  <a:lumMod val="50000"/>
                </a:schemeClr>
              </a:solidFill>
              <a:latin typeface="양진체 " panose="02020503000000000000" pitchFamily="18" charset="-127"/>
              <a:ea typeface="양진체 " panose="02020503000000000000" pitchFamily="18" charset="-127"/>
            </a:endParaRPr>
          </a:p>
        </p:txBody>
      </p:sp>
      <p:sp>
        <p:nvSpPr>
          <p:cNvPr id="271" name="Google Shape;271;p37"/>
          <p:cNvSpPr/>
          <p:nvPr/>
        </p:nvSpPr>
        <p:spPr>
          <a:xfrm>
            <a:off x="820738" y="2013893"/>
            <a:ext cx="697200" cy="697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37"/>
          <p:cNvSpPr/>
          <p:nvPr/>
        </p:nvSpPr>
        <p:spPr>
          <a:xfrm>
            <a:off x="3535376" y="2013893"/>
            <a:ext cx="697200" cy="697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37"/>
          <p:cNvSpPr/>
          <p:nvPr/>
        </p:nvSpPr>
        <p:spPr>
          <a:xfrm>
            <a:off x="6164421" y="2013893"/>
            <a:ext cx="697200" cy="697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76" name="Google Shape;276;p37"/>
          <p:cNvCxnSpPr>
            <a:cxnSpLocks/>
          </p:cNvCxnSpPr>
          <p:nvPr/>
        </p:nvCxnSpPr>
        <p:spPr>
          <a:xfrm>
            <a:off x="1242060" y="2362493"/>
            <a:ext cx="7911561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" name="Google Shape;156;p30">
            <a:extLst>
              <a:ext uri="{FF2B5EF4-FFF2-40B4-BE49-F238E27FC236}">
                <a16:creationId xmlns:a16="http://schemas.microsoft.com/office/drawing/2014/main" id="{49619E46-A167-4DB9-719B-28BB564492ED}"/>
              </a:ext>
            </a:extLst>
          </p:cNvPr>
          <p:cNvSpPr txBox="1">
            <a:spLocks/>
          </p:cNvSpPr>
          <p:nvPr/>
        </p:nvSpPr>
        <p:spPr>
          <a:xfrm>
            <a:off x="141825" y="249577"/>
            <a:ext cx="2877300" cy="4268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dirty="0">
                <a:solidFill>
                  <a:schemeClr val="tx2">
                    <a:lumMod val="25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3. </a:t>
            </a:r>
            <a:r>
              <a:rPr lang="ko-KR" altLang="en-US" sz="1800" dirty="0">
                <a:solidFill>
                  <a:schemeClr val="tx2">
                    <a:lumMod val="25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프로젝트 개요</a:t>
            </a:r>
            <a:endParaRPr lang="en-US" dirty="0">
              <a:solidFill>
                <a:schemeClr val="tx2">
                  <a:lumMod val="25000"/>
                </a:schemeClr>
              </a:solidFill>
              <a:latin typeface="양진체 " panose="02020503000000000000" pitchFamily="18" charset="-127"/>
              <a:ea typeface="양진체 " panose="02020503000000000000" pitchFamily="18" charset="-127"/>
            </a:endParaRPr>
          </a:p>
        </p:txBody>
      </p:sp>
      <p:sp>
        <p:nvSpPr>
          <p:cNvPr id="268" name="Google Shape;268;p37"/>
          <p:cNvSpPr txBox="1">
            <a:spLocks noGrp="1"/>
          </p:cNvSpPr>
          <p:nvPr>
            <p:ph type="title" idx="4294967295"/>
          </p:nvPr>
        </p:nvSpPr>
        <p:spPr>
          <a:xfrm>
            <a:off x="708999" y="1473924"/>
            <a:ext cx="21753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solidFill>
                  <a:schemeClr val="tx2">
                    <a:lumMod val="50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22.5.11</a:t>
            </a:r>
            <a:endParaRPr sz="2200" dirty="0">
              <a:solidFill>
                <a:schemeClr val="tx2">
                  <a:lumMod val="50000"/>
                </a:schemeClr>
              </a:solidFill>
              <a:latin typeface="양진체 " panose="02020503000000000000" pitchFamily="18" charset="-127"/>
              <a:ea typeface="양진체 " panose="02020503000000000000" pitchFamily="18" charset="-127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8"/>
          <p:cNvSpPr/>
          <p:nvPr/>
        </p:nvSpPr>
        <p:spPr>
          <a:xfrm>
            <a:off x="913025" y="2019291"/>
            <a:ext cx="697200" cy="697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38"/>
          <p:cNvSpPr/>
          <p:nvPr/>
        </p:nvSpPr>
        <p:spPr>
          <a:xfrm>
            <a:off x="2985461" y="2019291"/>
            <a:ext cx="697200" cy="697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295;p38"/>
          <p:cNvSpPr txBox="1">
            <a:spLocks noGrp="1"/>
          </p:cNvSpPr>
          <p:nvPr>
            <p:ph type="title" idx="4294967295"/>
          </p:nvPr>
        </p:nvSpPr>
        <p:spPr>
          <a:xfrm>
            <a:off x="0" y="2628900"/>
            <a:ext cx="2174875" cy="5270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1"/>
                </a:solidFill>
              </a:rPr>
              <a:t>Venus</a:t>
            </a:r>
            <a:endParaRPr sz="2200">
              <a:solidFill>
                <a:schemeClr val="lt1"/>
              </a:solidFill>
            </a:endParaRPr>
          </a:p>
        </p:txBody>
      </p:sp>
      <p:sp>
        <p:nvSpPr>
          <p:cNvPr id="296" name="Google Shape;296;p38"/>
          <p:cNvSpPr txBox="1">
            <a:spLocks noGrp="1"/>
          </p:cNvSpPr>
          <p:nvPr>
            <p:ph type="subTitle" idx="4294967295"/>
          </p:nvPr>
        </p:nvSpPr>
        <p:spPr>
          <a:xfrm>
            <a:off x="693803" y="2720975"/>
            <a:ext cx="2174875" cy="8699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ko-KR" altLang="en-US" dirty="0">
                <a:latin typeface="양진체 " panose="02020503000000000000" pitchFamily="18" charset="-127"/>
                <a:ea typeface="양진체 " panose="02020503000000000000" pitchFamily="18" charset="-127"/>
              </a:rPr>
              <a:t>회원가입</a:t>
            </a:r>
            <a:r>
              <a:rPr lang="en-US" altLang="ko-KR" dirty="0">
                <a:latin typeface="양진체 " panose="02020503000000000000" pitchFamily="18" charset="-127"/>
                <a:ea typeface="양진체 " panose="02020503000000000000" pitchFamily="18" charset="-127"/>
              </a:rPr>
              <a:t>/</a:t>
            </a:r>
            <a:r>
              <a:rPr lang="ko-KR" altLang="en-US" dirty="0">
                <a:latin typeface="양진체 " panose="02020503000000000000" pitchFamily="18" charset="-127"/>
                <a:ea typeface="양진체 " panose="02020503000000000000" pitchFamily="18" charset="-127"/>
              </a:rPr>
              <a:t>로그인 구현</a:t>
            </a:r>
            <a:endParaRPr lang="en-US" altLang="ko-KR" dirty="0">
              <a:latin typeface="양진체 " panose="02020503000000000000" pitchFamily="18" charset="-127"/>
              <a:ea typeface="양진체 " panose="02020503000000000000" pitchFamily="18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>
                <a:latin typeface="양진체 " panose="02020503000000000000" pitchFamily="18" charset="-127"/>
                <a:ea typeface="양진체 " panose="02020503000000000000" pitchFamily="18" charset="-127"/>
              </a:rPr>
              <a:t>DB </a:t>
            </a:r>
            <a:r>
              <a:rPr lang="ko-KR" altLang="en-US" dirty="0">
                <a:latin typeface="양진체 " panose="02020503000000000000" pitchFamily="18" charset="-127"/>
                <a:ea typeface="양진체 " panose="02020503000000000000" pitchFamily="18" charset="-127"/>
              </a:rPr>
              <a:t>연동 테스트 성공</a:t>
            </a:r>
            <a:endParaRPr lang="en-US" dirty="0">
              <a:latin typeface="양진체 " panose="02020503000000000000" pitchFamily="18" charset="-127"/>
              <a:ea typeface="양진체 " panose="02020503000000000000" pitchFamily="18" charset="-127"/>
            </a:endParaRPr>
          </a:p>
        </p:txBody>
      </p:sp>
      <p:sp>
        <p:nvSpPr>
          <p:cNvPr id="299" name="Google Shape;299;p38"/>
          <p:cNvSpPr txBox="1">
            <a:spLocks noGrp="1"/>
          </p:cNvSpPr>
          <p:nvPr>
            <p:ph type="title" idx="4294967295"/>
          </p:nvPr>
        </p:nvSpPr>
        <p:spPr>
          <a:xfrm>
            <a:off x="746391" y="1479960"/>
            <a:ext cx="2176463" cy="5286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solidFill>
                  <a:schemeClr val="tx2">
                    <a:lumMod val="50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6.2</a:t>
            </a:r>
            <a:endParaRPr sz="2200" dirty="0">
              <a:solidFill>
                <a:schemeClr val="tx2">
                  <a:lumMod val="50000"/>
                </a:schemeClr>
              </a:solidFill>
              <a:latin typeface="양진체 " panose="02020503000000000000" pitchFamily="18" charset="-127"/>
              <a:ea typeface="양진체 " panose="02020503000000000000" pitchFamily="18" charset="-127"/>
            </a:endParaRPr>
          </a:p>
        </p:txBody>
      </p:sp>
      <p:sp>
        <p:nvSpPr>
          <p:cNvPr id="300" name="Google Shape;300;p38"/>
          <p:cNvSpPr txBox="1">
            <a:spLocks noGrp="1"/>
          </p:cNvSpPr>
          <p:nvPr>
            <p:ph type="title" idx="4294967295"/>
          </p:nvPr>
        </p:nvSpPr>
        <p:spPr>
          <a:xfrm>
            <a:off x="2914590" y="1476945"/>
            <a:ext cx="2174875" cy="5286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solidFill>
                  <a:schemeClr val="tx2">
                    <a:lumMod val="50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6.3</a:t>
            </a:r>
            <a:endParaRPr sz="2200" dirty="0">
              <a:solidFill>
                <a:schemeClr val="tx2">
                  <a:lumMod val="50000"/>
                </a:schemeClr>
              </a:solidFill>
              <a:latin typeface="양진체 " panose="02020503000000000000" pitchFamily="18" charset="-127"/>
              <a:ea typeface="양진체 " panose="02020503000000000000" pitchFamily="18" charset="-127"/>
            </a:endParaRPr>
          </a:p>
        </p:txBody>
      </p:sp>
      <p:cxnSp>
        <p:nvCxnSpPr>
          <p:cNvPr id="302" name="Google Shape;302;p38"/>
          <p:cNvCxnSpPr>
            <a:cxnSpLocks/>
          </p:cNvCxnSpPr>
          <p:nvPr/>
        </p:nvCxnSpPr>
        <p:spPr>
          <a:xfrm>
            <a:off x="-52675" y="2369512"/>
            <a:ext cx="7497415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" name="Google Shape;296;p38">
            <a:extLst>
              <a:ext uri="{FF2B5EF4-FFF2-40B4-BE49-F238E27FC236}">
                <a16:creationId xmlns:a16="http://schemas.microsoft.com/office/drawing/2014/main" id="{B0937C49-11B2-8487-7BB9-5EB77E92FCE5}"/>
              </a:ext>
            </a:extLst>
          </p:cNvPr>
          <p:cNvSpPr txBox="1">
            <a:spLocks/>
          </p:cNvSpPr>
          <p:nvPr/>
        </p:nvSpPr>
        <p:spPr>
          <a:xfrm>
            <a:off x="2863411" y="2703523"/>
            <a:ext cx="2174875" cy="869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●"/>
              <a:defRPr sz="12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○"/>
              <a:defRPr sz="12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■"/>
              <a:defRPr sz="12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●"/>
              <a:defRPr sz="12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○"/>
              <a:defRPr sz="12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■"/>
              <a:defRPr sz="12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●"/>
              <a:defRPr sz="12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○"/>
              <a:defRPr sz="12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Open Sans Light"/>
              <a:buChar char="■"/>
              <a:defRPr sz="12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>
              <a:spcAft>
                <a:spcPts val="1600"/>
              </a:spcAft>
              <a:buFont typeface="Open Sans Light"/>
              <a:buNone/>
            </a:pPr>
            <a:r>
              <a:rPr lang="ko-KR" altLang="en-US" dirty="0">
                <a:latin typeface="양진체 " panose="02020503000000000000" pitchFamily="18" charset="-127"/>
                <a:ea typeface="양진체 " panose="02020503000000000000" pitchFamily="18" charset="-127"/>
              </a:rPr>
              <a:t>게시판 구현</a:t>
            </a:r>
            <a:endParaRPr lang="en-US" dirty="0">
              <a:latin typeface="양진체 " panose="02020503000000000000" pitchFamily="18" charset="-127"/>
              <a:ea typeface="양진체 " panose="02020503000000000000" pitchFamily="18" charset="-127"/>
            </a:endParaRPr>
          </a:p>
        </p:txBody>
      </p:sp>
      <p:sp>
        <p:nvSpPr>
          <p:cNvPr id="21" name="Google Shape;292;p38">
            <a:extLst>
              <a:ext uri="{FF2B5EF4-FFF2-40B4-BE49-F238E27FC236}">
                <a16:creationId xmlns:a16="http://schemas.microsoft.com/office/drawing/2014/main" id="{E132B26D-561F-43A6-6573-EC31576791D3}"/>
              </a:ext>
            </a:extLst>
          </p:cNvPr>
          <p:cNvSpPr/>
          <p:nvPr/>
        </p:nvSpPr>
        <p:spPr>
          <a:xfrm>
            <a:off x="5162172" y="2019291"/>
            <a:ext cx="697200" cy="697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300;p38">
            <a:extLst>
              <a:ext uri="{FF2B5EF4-FFF2-40B4-BE49-F238E27FC236}">
                <a16:creationId xmlns:a16="http://schemas.microsoft.com/office/drawing/2014/main" id="{4FD264FE-2C9B-48E6-206D-C42FF2750F4F}"/>
              </a:ext>
            </a:extLst>
          </p:cNvPr>
          <p:cNvSpPr txBox="1">
            <a:spLocks/>
          </p:cNvSpPr>
          <p:nvPr/>
        </p:nvSpPr>
        <p:spPr>
          <a:xfrm>
            <a:off x="5081201" y="1489034"/>
            <a:ext cx="2174875" cy="528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r>
              <a:rPr lang="en" sz="2200" dirty="0">
                <a:solidFill>
                  <a:schemeClr val="tx2">
                    <a:lumMod val="50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6.13</a:t>
            </a:r>
          </a:p>
        </p:txBody>
      </p:sp>
      <p:sp>
        <p:nvSpPr>
          <p:cNvPr id="23" name="Google Shape;296;p38">
            <a:extLst>
              <a:ext uri="{FF2B5EF4-FFF2-40B4-BE49-F238E27FC236}">
                <a16:creationId xmlns:a16="http://schemas.microsoft.com/office/drawing/2014/main" id="{E66A43BC-2EE0-9C22-5848-73749EC973F7}"/>
              </a:ext>
            </a:extLst>
          </p:cNvPr>
          <p:cNvSpPr txBox="1">
            <a:spLocks/>
          </p:cNvSpPr>
          <p:nvPr/>
        </p:nvSpPr>
        <p:spPr>
          <a:xfrm>
            <a:off x="5057792" y="2703523"/>
            <a:ext cx="2174875" cy="869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●"/>
              <a:defRPr sz="12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○"/>
              <a:defRPr sz="12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■"/>
              <a:defRPr sz="12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●"/>
              <a:defRPr sz="12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○"/>
              <a:defRPr sz="12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■"/>
              <a:defRPr sz="12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●"/>
              <a:defRPr sz="12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○"/>
              <a:defRPr sz="12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Open Sans Light"/>
              <a:buChar char="■"/>
              <a:defRPr sz="12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>
              <a:spcAft>
                <a:spcPts val="1600"/>
              </a:spcAft>
              <a:buFont typeface="Open Sans Light"/>
              <a:buNone/>
            </a:pPr>
            <a:r>
              <a:rPr lang="ko-KR" altLang="en-US" dirty="0">
                <a:latin typeface="양진체 " panose="02020503000000000000" pitchFamily="18" charset="-127"/>
                <a:ea typeface="양진체 " panose="02020503000000000000" pitchFamily="18" charset="-127"/>
              </a:rPr>
              <a:t>화면구현 완성</a:t>
            </a:r>
            <a:endParaRPr lang="en-US" dirty="0">
              <a:latin typeface="양진체 " panose="02020503000000000000" pitchFamily="18" charset="-127"/>
              <a:ea typeface="양진체 " panose="02020503000000000000" pitchFamily="18" charset="-127"/>
            </a:endParaRPr>
          </a:p>
        </p:txBody>
      </p:sp>
      <p:sp>
        <p:nvSpPr>
          <p:cNvPr id="27" name="Google Shape;292;p38">
            <a:extLst>
              <a:ext uri="{FF2B5EF4-FFF2-40B4-BE49-F238E27FC236}">
                <a16:creationId xmlns:a16="http://schemas.microsoft.com/office/drawing/2014/main" id="{E36A1C8F-A9E7-34E7-DABD-9719F91983F8}"/>
              </a:ext>
            </a:extLst>
          </p:cNvPr>
          <p:cNvSpPr/>
          <p:nvPr/>
        </p:nvSpPr>
        <p:spPr>
          <a:xfrm>
            <a:off x="7338884" y="2019291"/>
            <a:ext cx="697200" cy="697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300;p38">
            <a:extLst>
              <a:ext uri="{FF2B5EF4-FFF2-40B4-BE49-F238E27FC236}">
                <a16:creationId xmlns:a16="http://schemas.microsoft.com/office/drawing/2014/main" id="{C321EA9D-7170-4D7C-C346-F25E4D8E712B}"/>
              </a:ext>
            </a:extLst>
          </p:cNvPr>
          <p:cNvSpPr txBox="1">
            <a:spLocks/>
          </p:cNvSpPr>
          <p:nvPr/>
        </p:nvSpPr>
        <p:spPr>
          <a:xfrm>
            <a:off x="7247812" y="1489034"/>
            <a:ext cx="2174875" cy="528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r>
              <a:rPr lang="en" sz="2200" dirty="0">
                <a:solidFill>
                  <a:schemeClr val="tx2">
                    <a:lumMod val="50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6.16</a:t>
            </a:r>
          </a:p>
        </p:txBody>
      </p:sp>
      <p:sp>
        <p:nvSpPr>
          <p:cNvPr id="29" name="Google Shape;296;p38">
            <a:extLst>
              <a:ext uri="{FF2B5EF4-FFF2-40B4-BE49-F238E27FC236}">
                <a16:creationId xmlns:a16="http://schemas.microsoft.com/office/drawing/2014/main" id="{3E34B2D0-BD0B-EE0D-F4F8-0F776E682E4E}"/>
              </a:ext>
            </a:extLst>
          </p:cNvPr>
          <p:cNvSpPr txBox="1">
            <a:spLocks/>
          </p:cNvSpPr>
          <p:nvPr/>
        </p:nvSpPr>
        <p:spPr>
          <a:xfrm>
            <a:off x="7247811" y="2720914"/>
            <a:ext cx="2174875" cy="869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●"/>
              <a:defRPr sz="12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○"/>
              <a:defRPr sz="12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■"/>
              <a:defRPr sz="12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●"/>
              <a:defRPr sz="12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○"/>
              <a:defRPr sz="12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■"/>
              <a:defRPr sz="12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●"/>
              <a:defRPr sz="12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○"/>
              <a:defRPr sz="12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Open Sans Light"/>
              <a:buChar char="■"/>
              <a:defRPr sz="12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>
              <a:spcAft>
                <a:spcPts val="1600"/>
              </a:spcAft>
              <a:buFont typeface="Open Sans Light"/>
              <a:buNone/>
            </a:pPr>
            <a:r>
              <a:rPr lang="ko-KR" altLang="en-US" dirty="0">
                <a:latin typeface="양진체 " panose="02020503000000000000" pitchFamily="18" charset="-127"/>
                <a:ea typeface="양진체 " panose="02020503000000000000" pitchFamily="18" charset="-127"/>
              </a:rPr>
              <a:t>프로그램 버전 </a:t>
            </a:r>
            <a:r>
              <a:rPr lang="en-US" altLang="ko-KR" dirty="0">
                <a:latin typeface="양진체 " panose="02020503000000000000" pitchFamily="18" charset="-127"/>
                <a:ea typeface="양진체 " panose="02020503000000000000" pitchFamily="18" charset="-127"/>
              </a:rPr>
              <a:t>1 </a:t>
            </a:r>
            <a:r>
              <a:rPr lang="ko-KR" altLang="en-US" dirty="0">
                <a:latin typeface="양진체 " panose="02020503000000000000" pitchFamily="18" charset="-127"/>
                <a:ea typeface="양진체 " panose="02020503000000000000" pitchFamily="18" charset="-127"/>
              </a:rPr>
              <a:t>완성</a:t>
            </a:r>
            <a:endParaRPr lang="en-US" dirty="0">
              <a:latin typeface="양진체 " panose="02020503000000000000" pitchFamily="18" charset="-127"/>
              <a:ea typeface="양진체 " panose="02020503000000000000" pitchFamily="18" charset="-127"/>
            </a:endParaRPr>
          </a:p>
        </p:txBody>
      </p:sp>
    </p:spTree>
  </p:cSld>
  <p:clrMapOvr>
    <a:masterClrMapping/>
  </p:clrMapOvr>
  <p:transition spd="slow">
    <p:push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rcRect/>
          <a:stretch>
            <a:fillRect t="-4000" b="-4000"/>
          </a:stretch>
        </a:blipFill>
        <a:effectLst/>
      </p:bgPr>
    </p:bg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49"/>
          <p:cNvSpPr txBox="1">
            <a:spLocks noGrp="1"/>
          </p:cNvSpPr>
          <p:nvPr>
            <p:ph type="ctrTitle"/>
          </p:nvPr>
        </p:nvSpPr>
        <p:spPr>
          <a:xfrm flipH="1">
            <a:off x="2609225" y="2243225"/>
            <a:ext cx="2876700" cy="19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lt1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프로그램 </a:t>
            </a:r>
            <a:br>
              <a:rPr lang="en-US" altLang="ko-KR" dirty="0">
                <a:solidFill>
                  <a:schemeClr val="lt1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</a:br>
            <a:r>
              <a:rPr lang="ko-KR" altLang="en-US" dirty="0">
                <a:solidFill>
                  <a:schemeClr val="lt1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주요 기능 및 코드 리뷰</a:t>
            </a:r>
            <a:endParaRPr dirty="0">
              <a:solidFill>
                <a:schemeClr val="lt1"/>
              </a:solidFill>
              <a:latin typeface="양진체 " panose="02020503000000000000" pitchFamily="18" charset="-127"/>
              <a:ea typeface="양진체 " panose="02020503000000000000" pitchFamily="18" charset="-127"/>
            </a:endParaRPr>
          </a:p>
        </p:txBody>
      </p:sp>
      <p:sp>
        <p:nvSpPr>
          <p:cNvPr id="578" name="Google Shape;578;p49"/>
          <p:cNvSpPr txBox="1">
            <a:spLocks noGrp="1"/>
          </p:cNvSpPr>
          <p:nvPr>
            <p:ph type="title" idx="2"/>
          </p:nvPr>
        </p:nvSpPr>
        <p:spPr>
          <a:xfrm flipH="1">
            <a:off x="3514050" y="2419325"/>
            <a:ext cx="4488300" cy="16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04</a:t>
            </a:r>
            <a:endParaRPr dirty="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56;p30">
            <a:extLst>
              <a:ext uri="{FF2B5EF4-FFF2-40B4-BE49-F238E27FC236}">
                <a16:creationId xmlns:a16="http://schemas.microsoft.com/office/drawing/2014/main" id="{99252B90-9793-AC6B-2AD8-31C808713F99}"/>
              </a:ext>
            </a:extLst>
          </p:cNvPr>
          <p:cNvSpPr txBox="1">
            <a:spLocks/>
          </p:cNvSpPr>
          <p:nvPr/>
        </p:nvSpPr>
        <p:spPr>
          <a:xfrm>
            <a:off x="141825" y="249577"/>
            <a:ext cx="3403632" cy="4268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dirty="0">
                <a:solidFill>
                  <a:schemeClr val="tx2">
                    <a:lumMod val="25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4. </a:t>
            </a:r>
            <a:r>
              <a:rPr lang="ko-KR" altLang="en-US" sz="1800" dirty="0">
                <a:solidFill>
                  <a:schemeClr val="tx2">
                    <a:lumMod val="25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프로그램 주요 기능 및 코드 리뷰</a:t>
            </a:r>
            <a:endParaRPr lang="en-US" dirty="0">
              <a:solidFill>
                <a:schemeClr val="tx2">
                  <a:lumMod val="25000"/>
                </a:schemeClr>
              </a:solidFill>
              <a:latin typeface="양진체 " panose="02020503000000000000" pitchFamily="18" charset="-127"/>
              <a:ea typeface="양진체 " panose="02020503000000000000" pitchFamily="18" charset="-127"/>
            </a:endParaRPr>
          </a:p>
        </p:txBody>
      </p:sp>
      <p:sp>
        <p:nvSpPr>
          <p:cNvPr id="6" name="Google Shape;148;p29">
            <a:extLst>
              <a:ext uri="{FF2B5EF4-FFF2-40B4-BE49-F238E27FC236}">
                <a16:creationId xmlns:a16="http://schemas.microsoft.com/office/drawing/2014/main" id="{A7ABACE8-74DD-A2BA-632D-603ED0AC43CB}"/>
              </a:ext>
            </a:extLst>
          </p:cNvPr>
          <p:cNvSpPr txBox="1">
            <a:spLocks/>
          </p:cNvSpPr>
          <p:nvPr/>
        </p:nvSpPr>
        <p:spPr>
          <a:xfrm>
            <a:off x="1753303" y="1680600"/>
            <a:ext cx="5637394" cy="178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ko-KR" altLang="en-US" sz="6000" dirty="0">
                <a:solidFill>
                  <a:schemeClr val="tx2">
                    <a:lumMod val="25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프로그램 시연</a:t>
            </a:r>
          </a:p>
        </p:txBody>
      </p:sp>
    </p:spTree>
    <p:extLst>
      <p:ext uri="{BB962C8B-B14F-4D97-AF65-F5344CB8AC3E}">
        <p14:creationId xmlns:p14="http://schemas.microsoft.com/office/powerpoint/2010/main" val="26633530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56;p30">
            <a:extLst>
              <a:ext uri="{FF2B5EF4-FFF2-40B4-BE49-F238E27FC236}">
                <a16:creationId xmlns:a16="http://schemas.microsoft.com/office/drawing/2014/main" id="{99252B90-9793-AC6B-2AD8-31C808713F99}"/>
              </a:ext>
            </a:extLst>
          </p:cNvPr>
          <p:cNvSpPr txBox="1">
            <a:spLocks/>
          </p:cNvSpPr>
          <p:nvPr/>
        </p:nvSpPr>
        <p:spPr>
          <a:xfrm>
            <a:off x="141825" y="249577"/>
            <a:ext cx="3403632" cy="4268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dirty="0">
                <a:solidFill>
                  <a:schemeClr val="tx2">
                    <a:lumMod val="25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4. </a:t>
            </a:r>
            <a:r>
              <a:rPr lang="ko-KR" altLang="en-US" sz="1800" dirty="0">
                <a:solidFill>
                  <a:schemeClr val="tx2">
                    <a:lumMod val="25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프로그램 주요 기능 및 코드 리뷰</a:t>
            </a:r>
            <a:endParaRPr lang="en-US" dirty="0">
              <a:solidFill>
                <a:schemeClr val="tx2">
                  <a:lumMod val="25000"/>
                </a:schemeClr>
              </a:solidFill>
              <a:latin typeface="양진체 " panose="02020503000000000000" pitchFamily="18" charset="-127"/>
              <a:ea typeface="양진체 " panose="02020503000000000000" pitchFamily="18" charset="-127"/>
            </a:endParaRPr>
          </a:p>
        </p:txBody>
      </p:sp>
      <p:sp>
        <p:nvSpPr>
          <p:cNvPr id="5" name="Google Shape;271;p37">
            <a:extLst>
              <a:ext uri="{FF2B5EF4-FFF2-40B4-BE49-F238E27FC236}">
                <a16:creationId xmlns:a16="http://schemas.microsoft.com/office/drawing/2014/main" id="{F35F71B5-E485-A225-A696-9F75FF251018}"/>
              </a:ext>
            </a:extLst>
          </p:cNvPr>
          <p:cNvSpPr/>
          <p:nvPr/>
        </p:nvSpPr>
        <p:spPr>
          <a:xfrm>
            <a:off x="4223400" y="1358286"/>
            <a:ext cx="697200" cy="697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271;p37">
            <a:extLst>
              <a:ext uri="{FF2B5EF4-FFF2-40B4-BE49-F238E27FC236}">
                <a16:creationId xmlns:a16="http://schemas.microsoft.com/office/drawing/2014/main" id="{47BA6358-C323-A313-7545-5C8C23A17E3D}"/>
              </a:ext>
            </a:extLst>
          </p:cNvPr>
          <p:cNvSpPr/>
          <p:nvPr/>
        </p:nvSpPr>
        <p:spPr>
          <a:xfrm>
            <a:off x="2848257" y="2790270"/>
            <a:ext cx="697200" cy="697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271;p37">
            <a:extLst>
              <a:ext uri="{FF2B5EF4-FFF2-40B4-BE49-F238E27FC236}">
                <a16:creationId xmlns:a16="http://schemas.microsoft.com/office/drawing/2014/main" id="{7E6EB4D2-DB14-1C17-044D-AE833421F882}"/>
              </a:ext>
            </a:extLst>
          </p:cNvPr>
          <p:cNvSpPr/>
          <p:nvPr/>
        </p:nvSpPr>
        <p:spPr>
          <a:xfrm>
            <a:off x="5598545" y="2790270"/>
            <a:ext cx="697200" cy="697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263;p37">
            <a:extLst>
              <a:ext uri="{FF2B5EF4-FFF2-40B4-BE49-F238E27FC236}">
                <a16:creationId xmlns:a16="http://schemas.microsoft.com/office/drawing/2014/main" id="{B65E2634-905C-338E-8D85-2A6863797A71}"/>
              </a:ext>
            </a:extLst>
          </p:cNvPr>
          <p:cNvSpPr txBox="1">
            <a:spLocks/>
          </p:cNvSpPr>
          <p:nvPr/>
        </p:nvSpPr>
        <p:spPr>
          <a:xfrm>
            <a:off x="2109207" y="3487470"/>
            <a:ext cx="2175300" cy="3426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●"/>
              <a:defRPr sz="12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○"/>
              <a:defRPr sz="12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■"/>
              <a:defRPr sz="12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●"/>
              <a:defRPr sz="12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○"/>
              <a:defRPr sz="12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■"/>
              <a:defRPr sz="12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●"/>
              <a:defRPr sz="12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○"/>
              <a:defRPr sz="12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Open Sans Light"/>
              <a:buChar char="■"/>
              <a:defRPr sz="12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600"/>
              </a:spcAft>
              <a:buFont typeface="Open Sans Light"/>
              <a:buNone/>
            </a:pPr>
            <a:r>
              <a:rPr lang="en-US" altLang="ko-KR" dirty="0" err="1">
                <a:latin typeface="양진체 " panose="02020503000000000000" pitchFamily="18" charset="-127"/>
                <a:ea typeface="양진체 " panose="02020503000000000000" pitchFamily="18" charset="-127"/>
              </a:rPr>
              <a:t>LoginProgram</a:t>
            </a:r>
            <a:r>
              <a:rPr lang="en-US" altLang="ko-KR" dirty="0">
                <a:latin typeface="양진체 " panose="02020503000000000000" pitchFamily="18" charset="-127"/>
                <a:ea typeface="양진체 " panose="02020503000000000000" pitchFamily="18" charset="-127"/>
              </a:rPr>
              <a:t> </a:t>
            </a:r>
            <a:r>
              <a:rPr lang="ko-KR" altLang="en-US" dirty="0">
                <a:latin typeface="양진체 " panose="02020503000000000000" pitchFamily="18" charset="-127"/>
                <a:ea typeface="양진체 " panose="02020503000000000000" pitchFamily="18" charset="-127"/>
              </a:rPr>
              <a:t>클래스</a:t>
            </a:r>
          </a:p>
        </p:txBody>
      </p:sp>
      <p:sp>
        <p:nvSpPr>
          <p:cNvPr id="10" name="Google Shape;263;p37">
            <a:extLst>
              <a:ext uri="{FF2B5EF4-FFF2-40B4-BE49-F238E27FC236}">
                <a16:creationId xmlns:a16="http://schemas.microsoft.com/office/drawing/2014/main" id="{505FBDC6-D980-A8E5-ED64-03F97A24C66B}"/>
              </a:ext>
            </a:extLst>
          </p:cNvPr>
          <p:cNvSpPr txBox="1">
            <a:spLocks/>
          </p:cNvSpPr>
          <p:nvPr/>
        </p:nvSpPr>
        <p:spPr>
          <a:xfrm>
            <a:off x="4859493" y="3487470"/>
            <a:ext cx="2175300" cy="3426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●"/>
              <a:defRPr sz="12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○"/>
              <a:defRPr sz="12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■"/>
              <a:defRPr sz="12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●"/>
              <a:defRPr sz="12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○"/>
              <a:defRPr sz="12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■"/>
              <a:defRPr sz="12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●"/>
              <a:defRPr sz="12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○"/>
              <a:defRPr sz="12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Open Sans Light"/>
              <a:buChar char="■"/>
              <a:defRPr sz="12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600"/>
              </a:spcAft>
              <a:buFont typeface="Open Sans Light"/>
              <a:buNone/>
            </a:pPr>
            <a:r>
              <a:rPr lang="en-US" altLang="ko-KR" dirty="0" err="1">
                <a:latin typeface="양진체 " panose="02020503000000000000" pitchFamily="18" charset="-127"/>
                <a:ea typeface="양진체 " panose="02020503000000000000" pitchFamily="18" charset="-127"/>
              </a:rPr>
              <a:t>MessageBoard</a:t>
            </a:r>
            <a:r>
              <a:rPr lang="en-US" altLang="ko-KR" dirty="0">
                <a:latin typeface="양진체 " panose="02020503000000000000" pitchFamily="18" charset="-127"/>
                <a:ea typeface="양진체 " panose="02020503000000000000" pitchFamily="18" charset="-127"/>
              </a:rPr>
              <a:t> </a:t>
            </a:r>
            <a:r>
              <a:rPr lang="ko-KR" altLang="en-US" dirty="0">
                <a:latin typeface="양진체 " panose="02020503000000000000" pitchFamily="18" charset="-127"/>
                <a:ea typeface="양진체 " panose="02020503000000000000" pitchFamily="18" charset="-127"/>
              </a:rPr>
              <a:t>클래스</a:t>
            </a:r>
          </a:p>
        </p:txBody>
      </p:sp>
      <p:sp>
        <p:nvSpPr>
          <p:cNvPr id="12" name="Google Shape;263;p37">
            <a:extLst>
              <a:ext uri="{FF2B5EF4-FFF2-40B4-BE49-F238E27FC236}">
                <a16:creationId xmlns:a16="http://schemas.microsoft.com/office/drawing/2014/main" id="{41906F28-F429-7BEA-E6F0-E1953997A920}"/>
              </a:ext>
            </a:extLst>
          </p:cNvPr>
          <p:cNvSpPr txBox="1">
            <a:spLocks/>
          </p:cNvSpPr>
          <p:nvPr/>
        </p:nvSpPr>
        <p:spPr>
          <a:xfrm>
            <a:off x="3484350" y="2055486"/>
            <a:ext cx="2175300" cy="3426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●"/>
              <a:defRPr sz="12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○"/>
              <a:defRPr sz="12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■"/>
              <a:defRPr sz="12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●"/>
              <a:defRPr sz="12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○"/>
              <a:defRPr sz="12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■"/>
              <a:defRPr sz="12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●"/>
              <a:defRPr sz="12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○"/>
              <a:defRPr sz="12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Open Sans Light"/>
              <a:buChar char="■"/>
              <a:defRPr sz="12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600"/>
              </a:spcAft>
              <a:buFont typeface="Open Sans Light"/>
              <a:buNone/>
            </a:pPr>
            <a:r>
              <a:rPr lang="en-US" altLang="ko-KR" dirty="0" err="1">
                <a:latin typeface="양진체 " panose="02020503000000000000" pitchFamily="18" charset="-127"/>
                <a:ea typeface="양진체 " panose="02020503000000000000" pitchFamily="18" charset="-127"/>
              </a:rPr>
              <a:t>LoginMain</a:t>
            </a:r>
            <a:r>
              <a:rPr lang="en-US" altLang="ko-KR" dirty="0">
                <a:latin typeface="양진체 " panose="02020503000000000000" pitchFamily="18" charset="-127"/>
                <a:ea typeface="양진체 " panose="02020503000000000000" pitchFamily="18" charset="-127"/>
              </a:rPr>
              <a:t> </a:t>
            </a:r>
            <a:r>
              <a:rPr lang="ko-KR" altLang="en-US" dirty="0">
                <a:latin typeface="양진체 " panose="02020503000000000000" pitchFamily="18" charset="-127"/>
                <a:ea typeface="양진체 " panose="02020503000000000000" pitchFamily="18" charset="-127"/>
              </a:rPr>
              <a:t>클래스</a:t>
            </a:r>
            <a:endParaRPr lang="en-US" altLang="ko-KR" dirty="0">
              <a:latin typeface="양진체 " panose="02020503000000000000" pitchFamily="18" charset="-127"/>
              <a:ea typeface="양진체 " panose="02020503000000000000" pitchFamily="18" charset="-127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94F77FA0-8E72-B0D3-6896-02B2E357E14A}"/>
              </a:ext>
            </a:extLst>
          </p:cNvPr>
          <p:cNvCxnSpPr>
            <a:stCxn id="7" idx="0"/>
            <a:endCxn id="5" idx="1"/>
          </p:cNvCxnSpPr>
          <p:nvPr/>
        </p:nvCxnSpPr>
        <p:spPr>
          <a:xfrm flipV="1">
            <a:off x="3196857" y="1706886"/>
            <a:ext cx="1026543" cy="10833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0343C0C1-F672-F884-2D57-304837056E08}"/>
              </a:ext>
            </a:extLst>
          </p:cNvPr>
          <p:cNvCxnSpPr>
            <a:stCxn id="8" idx="0"/>
            <a:endCxn id="5" idx="3"/>
          </p:cNvCxnSpPr>
          <p:nvPr/>
        </p:nvCxnSpPr>
        <p:spPr>
          <a:xfrm flipH="1" flipV="1">
            <a:off x="4920600" y="1706886"/>
            <a:ext cx="1026545" cy="10833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70204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56;p30">
            <a:extLst>
              <a:ext uri="{FF2B5EF4-FFF2-40B4-BE49-F238E27FC236}">
                <a16:creationId xmlns:a16="http://schemas.microsoft.com/office/drawing/2014/main" id="{99252B90-9793-AC6B-2AD8-31C808713F99}"/>
              </a:ext>
            </a:extLst>
          </p:cNvPr>
          <p:cNvSpPr txBox="1">
            <a:spLocks/>
          </p:cNvSpPr>
          <p:nvPr/>
        </p:nvSpPr>
        <p:spPr>
          <a:xfrm>
            <a:off x="141824" y="249577"/>
            <a:ext cx="5622481" cy="4268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dirty="0">
                <a:solidFill>
                  <a:schemeClr val="tx2">
                    <a:lumMod val="25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4. </a:t>
            </a:r>
            <a:r>
              <a:rPr lang="ko-KR" altLang="en-US" sz="1800" dirty="0">
                <a:solidFill>
                  <a:schemeClr val="tx2">
                    <a:lumMod val="25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프로그램 주요 기능 및 코드 리뷰</a:t>
            </a:r>
            <a:r>
              <a:rPr lang="en-US" altLang="ko-KR" sz="1800" dirty="0">
                <a:solidFill>
                  <a:schemeClr val="tx2">
                    <a:lumMod val="25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(</a:t>
            </a:r>
            <a:r>
              <a:rPr lang="en-US" altLang="ko-KR" sz="1800" dirty="0" err="1">
                <a:solidFill>
                  <a:schemeClr val="tx2">
                    <a:lumMod val="25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LoginMain</a:t>
            </a:r>
            <a:r>
              <a:rPr lang="en-US" altLang="ko-KR" sz="1800" dirty="0">
                <a:solidFill>
                  <a:schemeClr val="tx2">
                    <a:lumMod val="25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 </a:t>
            </a:r>
            <a:r>
              <a:rPr lang="ko-KR" altLang="en-US" sz="1800" dirty="0">
                <a:solidFill>
                  <a:schemeClr val="tx2">
                    <a:lumMod val="25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클래스</a:t>
            </a:r>
            <a:r>
              <a:rPr lang="en-US" altLang="ko-KR" sz="1800" dirty="0">
                <a:solidFill>
                  <a:schemeClr val="tx2">
                    <a:lumMod val="25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)</a:t>
            </a:r>
            <a:endParaRPr lang="en-US" dirty="0">
              <a:solidFill>
                <a:schemeClr val="tx2">
                  <a:lumMod val="25000"/>
                </a:schemeClr>
              </a:solidFill>
              <a:latin typeface="양진체 " panose="02020503000000000000" pitchFamily="18" charset="-127"/>
              <a:ea typeface="양진체 " panose="02020503000000000000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56D1C9F-8923-910B-BEB7-293A90289C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973" y="783981"/>
            <a:ext cx="8364053" cy="4109941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0C70B19B-3235-FDF7-6805-1E9E9298BD51}"/>
              </a:ext>
            </a:extLst>
          </p:cNvPr>
          <p:cNvSpPr/>
          <p:nvPr/>
        </p:nvSpPr>
        <p:spPr>
          <a:xfrm>
            <a:off x="1612900" y="3949700"/>
            <a:ext cx="7099300" cy="889000"/>
          </a:xfrm>
          <a:prstGeom prst="rect">
            <a:avLst/>
          </a:prstGeom>
          <a:noFill/>
          <a:ln w="38100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9415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56;p30">
            <a:extLst>
              <a:ext uri="{FF2B5EF4-FFF2-40B4-BE49-F238E27FC236}">
                <a16:creationId xmlns:a16="http://schemas.microsoft.com/office/drawing/2014/main" id="{99252B90-9793-AC6B-2AD8-31C808713F99}"/>
              </a:ext>
            </a:extLst>
          </p:cNvPr>
          <p:cNvSpPr txBox="1">
            <a:spLocks/>
          </p:cNvSpPr>
          <p:nvPr/>
        </p:nvSpPr>
        <p:spPr>
          <a:xfrm>
            <a:off x="141824" y="249577"/>
            <a:ext cx="5622481" cy="4268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dirty="0">
                <a:solidFill>
                  <a:schemeClr val="tx2">
                    <a:lumMod val="25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4. </a:t>
            </a:r>
            <a:r>
              <a:rPr lang="ko-KR" altLang="en-US" sz="1800" dirty="0">
                <a:solidFill>
                  <a:schemeClr val="tx2">
                    <a:lumMod val="25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프로그램 주요 기능 및 코드 리뷰</a:t>
            </a:r>
            <a:endParaRPr lang="en-US" altLang="ko-KR" sz="1800" dirty="0">
              <a:solidFill>
                <a:schemeClr val="tx2">
                  <a:lumMod val="25000"/>
                </a:schemeClr>
              </a:solidFill>
              <a:latin typeface="양진체 " panose="02020503000000000000" pitchFamily="18" charset="-127"/>
              <a:ea typeface="양진체 " panose="02020503000000000000" pitchFamily="18" charset="-127"/>
            </a:endParaRPr>
          </a:p>
          <a:p>
            <a:r>
              <a:rPr lang="en-US" altLang="ko-KR" sz="1800" dirty="0">
                <a:solidFill>
                  <a:schemeClr val="tx2">
                    <a:lumMod val="25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    </a:t>
            </a:r>
            <a:endParaRPr lang="en-US" dirty="0">
              <a:solidFill>
                <a:schemeClr val="tx2">
                  <a:lumMod val="25000"/>
                </a:schemeClr>
              </a:solidFill>
              <a:latin typeface="양진체 " panose="02020503000000000000" pitchFamily="18" charset="-127"/>
              <a:ea typeface="양진체 " panose="02020503000000000000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BCB34FB-EE06-9158-8522-CFDFBAA6DD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1686" y="0"/>
            <a:ext cx="5662313" cy="5143500"/>
          </a:xfrm>
          <a:prstGeom prst="rect">
            <a:avLst/>
          </a:prstGeom>
        </p:spPr>
      </p:pic>
      <p:sp>
        <p:nvSpPr>
          <p:cNvPr id="8" name="Google Shape;271;p37">
            <a:extLst>
              <a:ext uri="{FF2B5EF4-FFF2-40B4-BE49-F238E27FC236}">
                <a16:creationId xmlns:a16="http://schemas.microsoft.com/office/drawing/2014/main" id="{AEE6A224-43FA-BDEF-8AC2-002E94D059BF}"/>
              </a:ext>
            </a:extLst>
          </p:cNvPr>
          <p:cNvSpPr/>
          <p:nvPr/>
        </p:nvSpPr>
        <p:spPr>
          <a:xfrm>
            <a:off x="1470429" y="2223150"/>
            <a:ext cx="697200" cy="697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" name="Google Shape;263;p37">
            <a:extLst>
              <a:ext uri="{FF2B5EF4-FFF2-40B4-BE49-F238E27FC236}">
                <a16:creationId xmlns:a16="http://schemas.microsoft.com/office/drawing/2014/main" id="{1BECBAC3-8659-D5A9-968D-210FAFE40502}"/>
              </a:ext>
            </a:extLst>
          </p:cNvPr>
          <p:cNvSpPr txBox="1">
            <a:spLocks/>
          </p:cNvSpPr>
          <p:nvPr/>
        </p:nvSpPr>
        <p:spPr>
          <a:xfrm>
            <a:off x="731379" y="2920350"/>
            <a:ext cx="2175300" cy="3426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●"/>
              <a:defRPr sz="12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○"/>
              <a:defRPr sz="12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■"/>
              <a:defRPr sz="12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●"/>
              <a:defRPr sz="12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○"/>
              <a:defRPr sz="12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■"/>
              <a:defRPr sz="12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●"/>
              <a:defRPr sz="12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○"/>
              <a:defRPr sz="12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Open Sans Light"/>
              <a:buChar char="■"/>
              <a:defRPr sz="12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600"/>
              </a:spcAft>
              <a:buFont typeface="Open Sans Light"/>
              <a:buNone/>
            </a:pPr>
            <a:r>
              <a:rPr lang="en-US" altLang="ko-KR" dirty="0" err="1">
                <a:latin typeface="양진체 " panose="02020503000000000000" pitchFamily="18" charset="-127"/>
                <a:ea typeface="양진체 " panose="02020503000000000000" pitchFamily="18" charset="-127"/>
              </a:rPr>
              <a:t>LoginMain</a:t>
            </a:r>
            <a:r>
              <a:rPr lang="en-US" altLang="ko-KR" dirty="0">
                <a:latin typeface="양진체 " panose="02020503000000000000" pitchFamily="18" charset="-127"/>
                <a:ea typeface="양진체 " panose="02020503000000000000" pitchFamily="18" charset="-127"/>
              </a:rPr>
              <a:t> </a:t>
            </a:r>
            <a:r>
              <a:rPr lang="ko-KR" altLang="en-US" dirty="0">
                <a:latin typeface="양진체 " panose="02020503000000000000" pitchFamily="18" charset="-127"/>
                <a:ea typeface="양진체 " panose="02020503000000000000" pitchFamily="18" charset="-127"/>
              </a:rPr>
              <a:t>클래스</a:t>
            </a:r>
            <a:endParaRPr lang="en-US" altLang="ko-KR" dirty="0">
              <a:latin typeface="양진체 " panose="02020503000000000000" pitchFamily="18" charset="-127"/>
              <a:ea typeface="양진체 " panose="02020503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784368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0"/>
          <p:cNvSpPr txBox="1">
            <a:spLocks noGrp="1"/>
          </p:cNvSpPr>
          <p:nvPr>
            <p:ph type="ctrTitle" idx="6"/>
          </p:nvPr>
        </p:nvSpPr>
        <p:spPr>
          <a:xfrm>
            <a:off x="6974340" y="2199050"/>
            <a:ext cx="14448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양진체 " panose="02020503000000000000" pitchFamily="18" charset="-127"/>
                <a:ea typeface="양진체 " panose="02020503000000000000" pitchFamily="18" charset="-127"/>
              </a:rPr>
              <a:t>프로젝트  개요</a:t>
            </a:r>
            <a:endParaRPr dirty="0">
              <a:latin typeface="양진체 " panose="02020503000000000000" pitchFamily="18" charset="-127"/>
              <a:ea typeface="양진체 " panose="02020503000000000000" pitchFamily="18" charset="-127"/>
            </a:endParaRPr>
          </a:p>
        </p:txBody>
      </p:sp>
      <p:sp>
        <p:nvSpPr>
          <p:cNvPr id="155" name="Google Shape;155;p30"/>
          <p:cNvSpPr txBox="1">
            <a:spLocks noGrp="1"/>
          </p:cNvSpPr>
          <p:nvPr>
            <p:ph type="title" idx="8"/>
          </p:nvPr>
        </p:nvSpPr>
        <p:spPr>
          <a:xfrm>
            <a:off x="6665206" y="162094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56" name="Google Shape;156;p30"/>
          <p:cNvSpPr txBox="1">
            <a:spLocks noGrp="1"/>
          </p:cNvSpPr>
          <p:nvPr>
            <p:ph type="ctrTitle" idx="21"/>
          </p:nvPr>
        </p:nvSpPr>
        <p:spPr>
          <a:xfrm>
            <a:off x="141826" y="249577"/>
            <a:ext cx="1474032" cy="4268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양진체 " panose="02020503000000000000" pitchFamily="18" charset="-127"/>
                <a:ea typeface="양진체 " panose="02020503000000000000" pitchFamily="18" charset="-127"/>
              </a:rPr>
              <a:t>INDEX </a:t>
            </a:r>
            <a:r>
              <a:rPr lang="ko-KR" altLang="en-US" dirty="0">
                <a:latin typeface="양진체 " panose="02020503000000000000" pitchFamily="18" charset="-127"/>
                <a:ea typeface="양진체 " panose="02020503000000000000" pitchFamily="18" charset="-127"/>
              </a:rPr>
              <a:t>목차 </a:t>
            </a:r>
            <a:r>
              <a:rPr lang="en-US" dirty="0">
                <a:latin typeface="양진체 " panose="02020503000000000000" pitchFamily="18" charset="-127"/>
                <a:ea typeface="양진체 " panose="02020503000000000000" pitchFamily="18" charset="-127"/>
              </a:rPr>
              <a:t> </a:t>
            </a:r>
            <a:endParaRPr dirty="0">
              <a:latin typeface="양진체 " panose="02020503000000000000" pitchFamily="18" charset="-127"/>
              <a:ea typeface="양진체 " panose="02020503000000000000" pitchFamily="18" charset="-127"/>
            </a:endParaRPr>
          </a:p>
        </p:txBody>
      </p:sp>
      <p:sp>
        <p:nvSpPr>
          <p:cNvPr id="157" name="Google Shape;157;p30"/>
          <p:cNvSpPr txBox="1">
            <a:spLocks noGrp="1"/>
          </p:cNvSpPr>
          <p:nvPr>
            <p:ph type="ctrTitle"/>
          </p:nvPr>
        </p:nvSpPr>
        <p:spPr>
          <a:xfrm>
            <a:off x="2869492" y="2202425"/>
            <a:ext cx="11700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dirty="0" err="1">
                <a:latin typeface="양진체 " panose="02020503000000000000" pitchFamily="18" charset="-127"/>
                <a:ea typeface="양진체 " panose="02020503000000000000" pitchFamily="18" charset="-127"/>
              </a:rPr>
              <a:t>팀소개</a:t>
            </a:r>
            <a:endParaRPr dirty="0">
              <a:latin typeface="양진체 " panose="02020503000000000000" pitchFamily="18" charset="-127"/>
              <a:ea typeface="양진체 " panose="02020503000000000000" pitchFamily="18" charset="-127"/>
            </a:endParaRPr>
          </a:p>
        </p:txBody>
      </p:sp>
      <p:sp>
        <p:nvSpPr>
          <p:cNvPr id="159" name="Google Shape;159;p30"/>
          <p:cNvSpPr txBox="1">
            <a:spLocks noGrp="1"/>
          </p:cNvSpPr>
          <p:nvPr>
            <p:ph type="title" idx="2"/>
          </p:nvPr>
        </p:nvSpPr>
        <p:spPr>
          <a:xfrm>
            <a:off x="2285884" y="1624335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60" name="Google Shape;160;p30"/>
          <p:cNvSpPr txBox="1">
            <a:spLocks noGrp="1"/>
          </p:cNvSpPr>
          <p:nvPr>
            <p:ph type="ctrTitle" idx="3"/>
          </p:nvPr>
        </p:nvSpPr>
        <p:spPr>
          <a:xfrm>
            <a:off x="3965788" y="2199025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양진체 " panose="02020503000000000000" pitchFamily="18" charset="-127"/>
                <a:ea typeface="양진체 " panose="02020503000000000000" pitchFamily="18" charset="-127"/>
              </a:rPr>
              <a:t>프로젝트 기획 의도</a:t>
            </a:r>
            <a:endParaRPr dirty="0">
              <a:latin typeface="양진체 " panose="02020503000000000000" pitchFamily="18" charset="-127"/>
              <a:ea typeface="양진체 " panose="02020503000000000000" pitchFamily="18" charset="-127"/>
            </a:endParaRPr>
          </a:p>
        </p:txBody>
      </p:sp>
      <p:sp>
        <p:nvSpPr>
          <p:cNvPr id="162" name="Google Shape;162;p30"/>
          <p:cNvSpPr txBox="1">
            <a:spLocks noGrp="1"/>
          </p:cNvSpPr>
          <p:nvPr>
            <p:ph type="title" idx="5"/>
          </p:nvPr>
        </p:nvSpPr>
        <p:spPr>
          <a:xfrm>
            <a:off x="4483545" y="162093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63" name="Google Shape;163;p30"/>
          <p:cNvSpPr txBox="1">
            <a:spLocks noGrp="1"/>
          </p:cNvSpPr>
          <p:nvPr>
            <p:ph type="ctrTitle" idx="9"/>
          </p:nvPr>
        </p:nvSpPr>
        <p:spPr>
          <a:xfrm>
            <a:off x="1717458" y="3916423"/>
            <a:ext cx="11700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dirty="0">
                <a:latin typeface="양진체 " panose="02020503000000000000" pitchFamily="18" charset="-127"/>
                <a:ea typeface="양진체 " panose="02020503000000000000" pitchFamily="18" charset="-127"/>
              </a:rPr>
              <a:t>프로그램</a:t>
            </a:r>
            <a:br>
              <a:rPr lang="en-US" altLang="ko-KR" dirty="0">
                <a:latin typeface="양진체 " panose="02020503000000000000" pitchFamily="18" charset="-127"/>
                <a:ea typeface="양진체 " panose="02020503000000000000" pitchFamily="18" charset="-127"/>
              </a:rPr>
            </a:br>
            <a:r>
              <a:rPr lang="ko-KR" altLang="en-US" dirty="0">
                <a:latin typeface="양진체 " panose="02020503000000000000" pitchFamily="18" charset="-127"/>
                <a:ea typeface="양진체 " panose="02020503000000000000" pitchFamily="18" charset="-127"/>
              </a:rPr>
              <a:t>주요 기능 및 코드 리뷰</a:t>
            </a:r>
            <a:endParaRPr dirty="0">
              <a:latin typeface="양진체 " panose="02020503000000000000" pitchFamily="18" charset="-127"/>
              <a:ea typeface="양진체 " panose="02020503000000000000" pitchFamily="18" charset="-127"/>
            </a:endParaRPr>
          </a:p>
        </p:txBody>
      </p:sp>
      <p:sp>
        <p:nvSpPr>
          <p:cNvPr id="165" name="Google Shape;165;p30"/>
          <p:cNvSpPr txBox="1">
            <a:spLocks noGrp="1"/>
          </p:cNvSpPr>
          <p:nvPr>
            <p:ph type="title" idx="14"/>
          </p:nvPr>
        </p:nvSpPr>
        <p:spPr>
          <a:xfrm>
            <a:off x="1717469" y="3351515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66" name="Google Shape;166;p30"/>
          <p:cNvSpPr txBox="1">
            <a:spLocks noGrp="1"/>
          </p:cNvSpPr>
          <p:nvPr>
            <p:ph type="ctrTitle" idx="15"/>
          </p:nvPr>
        </p:nvSpPr>
        <p:spPr>
          <a:xfrm>
            <a:off x="4642877" y="3916422"/>
            <a:ext cx="11286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dirty="0">
                <a:solidFill>
                  <a:schemeClr val="dk1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마치는 말</a:t>
            </a:r>
            <a:endParaRPr dirty="0">
              <a:latin typeface="양진체 " panose="02020503000000000000" pitchFamily="18" charset="-127"/>
              <a:ea typeface="양진체 " panose="02020503000000000000" pitchFamily="18" charset="-127"/>
            </a:endParaRPr>
          </a:p>
        </p:txBody>
      </p:sp>
      <p:sp>
        <p:nvSpPr>
          <p:cNvPr id="168" name="Google Shape;168;p30"/>
          <p:cNvSpPr txBox="1">
            <a:spLocks noGrp="1"/>
          </p:cNvSpPr>
          <p:nvPr>
            <p:ph type="title" idx="17"/>
          </p:nvPr>
        </p:nvSpPr>
        <p:spPr>
          <a:xfrm>
            <a:off x="4642889" y="3351515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56;p30">
            <a:extLst>
              <a:ext uri="{FF2B5EF4-FFF2-40B4-BE49-F238E27FC236}">
                <a16:creationId xmlns:a16="http://schemas.microsoft.com/office/drawing/2014/main" id="{99252B90-9793-AC6B-2AD8-31C808713F99}"/>
              </a:ext>
            </a:extLst>
          </p:cNvPr>
          <p:cNvSpPr txBox="1">
            <a:spLocks/>
          </p:cNvSpPr>
          <p:nvPr/>
        </p:nvSpPr>
        <p:spPr>
          <a:xfrm>
            <a:off x="141824" y="249577"/>
            <a:ext cx="5622481" cy="4268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dirty="0">
                <a:solidFill>
                  <a:schemeClr val="tx2">
                    <a:lumMod val="25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4. </a:t>
            </a:r>
            <a:r>
              <a:rPr lang="ko-KR" altLang="en-US" sz="1800" dirty="0">
                <a:solidFill>
                  <a:schemeClr val="tx2">
                    <a:lumMod val="25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프로그램 주요 기능 및 코드 리뷰</a:t>
            </a:r>
            <a:endParaRPr lang="en-US" dirty="0">
              <a:solidFill>
                <a:schemeClr val="tx2">
                  <a:lumMod val="25000"/>
                </a:schemeClr>
              </a:solidFill>
              <a:latin typeface="양진체 " panose="02020503000000000000" pitchFamily="18" charset="-127"/>
              <a:ea typeface="양진체 " panose="02020503000000000000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11606A2-956B-2ABB-F0D5-1CD057DD67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6234" y="0"/>
            <a:ext cx="5647765" cy="5143500"/>
          </a:xfrm>
          <a:prstGeom prst="rect">
            <a:avLst/>
          </a:prstGeom>
        </p:spPr>
      </p:pic>
      <p:sp>
        <p:nvSpPr>
          <p:cNvPr id="6" name="Google Shape;271;p37">
            <a:extLst>
              <a:ext uri="{FF2B5EF4-FFF2-40B4-BE49-F238E27FC236}">
                <a16:creationId xmlns:a16="http://schemas.microsoft.com/office/drawing/2014/main" id="{76D8C37B-2B5A-20E4-DF0B-19360E9B93AB}"/>
              </a:ext>
            </a:extLst>
          </p:cNvPr>
          <p:cNvSpPr/>
          <p:nvPr/>
        </p:nvSpPr>
        <p:spPr>
          <a:xfrm>
            <a:off x="1470429" y="2223150"/>
            <a:ext cx="697200" cy="697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" name="Google Shape;263;p37">
            <a:extLst>
              <a:ext uri="{FF2B5EF4-FFF2-40B4-BE49-F238E27FC236}">
                <a16:creationId xmlns:a16="http://schemas.microsoft.com/office/drawing/2014/main" id="{3F147981-1D1A-0F8F-BDB7-AF708E6DD781}"/>
              </a:ext>
            </a:extLst>
          </p:cNvPr>
          <p:cNvSpPr txBox="1">
            <a:spLocks/>
          </p:cNvSpPr>
          <p:nvPr/>
        </p:nvSpPr>
        <p:spPr>
          <a:xfrm>
            <a:off x="731379" y="2920350"/>
            <a:ext cx="2175300" cy="3426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●"/>
              <a:defRPr sz="12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○"/>
              <a:defRPr sz="12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■"/>
              <a:defRPr sz="12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●"/>
              <a:defRPr sz="12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○"/>
              <a:defRPr sz="12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■"/>
              <a:defRPr sz="12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●"/>
              <a:defRPr sz="12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○"/>
              <a:defRPr sz="12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Open Sans Light"/>
              <a:buChar char="■"/>
              <a:defRPr sz="12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600"/>
              </a:spcAft>
              <a:buFont typeface="Open Sans Light"/>
              <a:buNone/>
            </a:pPr>
            <a:r>
              <a:rPr lang="en-US" altLang="ko-KR" dirty="0" err="1">
                <a:latin typeface="양진체 " panose="02020503000000000000" pitchFamily="18" charset="-127"/>
                <a:ea typeface="양진체 " panose="02020503000000000000" pitchFamily="18" charset="-127"/>
              </a:rPr>
              <a:t>LoginMain</a:t>
            </a:r>
            <a:r>
              <a:rPr lang="en-US" altLang="ko-KR" dirty="0">
                <a:latin typeface="양진체 " panose="02020503000000000000" pitchFamily="18" charset="-127"/>
                <a:ea typeface="양진체 " panose="02020503000000000000" pitchFamily="18" charset="-127"/>
              </a:rPr>
              <a:t> </a:t>
            </a:r>
            <a:r>
              <a:rPr lang="ko-KR" altLang="en-US" dirty="0">
                <a:latin typeface="양진체 " panose="02020503000000000000" pitchFamily="18" charset="-127"/>
                <a:ea typeface="양진체 " panose="02020503000000000000" pitchFamily="18" charset="-127"/>
              </a:rPr>
              <a:t>클래스</a:t>
            </a:r>
            <a:endParaRPr lang="en-US" altLang="ko-KR" dirty="0">
              <a:latin typeface="양진체 " panose="02020503000000000000" pitchFamily="18" charset="-127"/>
              <a:ea typeface="양진체 " panose="02020503000000000000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8263184-3F33-08CF-1202-BA503C22A5CC}"/>
              </a:ext>
            </a:extLst>
          </p:cNvPr>
          <p:cNvSpPr/>
          <p:nvPr/>
        </p:nvSpPr>
        <p:spPr>
          <a:xfrm>
            <a:off x="4080294" y="4149306"/>
            <a:ext cx="3925019" cy="905772"/>
          </a:xfrm>
          <a:prstGeom prst="rect">
            <a:avLst/>
          </a:prstGeom>
          <a:noFill/>
          <a:ln w="38100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72470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56;p30">
            <a:extLst>
              <a:ext uri="{FF2B5EF4-FFF2-40B4-BE49-F238E27FC236}">
                <a16:creationId xmlns:a16="http://schemas.microsoft.com/office/drawing/2014/main" id="{99252B90-9793-AC6B-2AD8-31C808713F99}"/>
              </a:ext>
            </a:extLst>
          </p:cNvPr>
          <p:cNvSpPr txBox="1">
            <a:spLocks/>
          </p:cNvSpPr>
          <p:nvPr/>
        </p:nvSpPr>
        <p:spPr>
          <a:xfrm>
            <a:off x="141824" y="249577"/>
            <a:ext cx="6070717" cy="4268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dirty="0">
                <a:solidFill>
                  <a:schemeClr val="tx2">
                    <a:lumMod val="25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4. </a:t>
            </a:r>
            <a:r>
              <a:rPr lang="ko-KR" altLang="en-US" sz="1800" dirty="0">
                <a:solidFill>
                  <a:schemeClr val="tx2">
                    <a:lumMod val="25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프로그램 주요 기능 및 코드 리뷰</a:t>
            </a:r>
            <a:r>
              <a:rPr lang="en-US" altLang="ko-KR" sz="1800" dirty="0">
                <a:solidFill>
                  <a:schemeClr val="tx2">
                    <a:lumMod val="25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(</a:t>
            </a:r>
            <a:r>
              <a:rPr lang="en-US" altLang="ko-KR" sz="1800" dirty="0" err="1">
                <a:solidFill>
                  <a:schemeClr val="tx2">
                    <a:lumMod val="25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LoginProgram</a:t>
            </a:r>
            <a:r>
              <a:rPr lang="en-US" altLang="ko-KR" sz="1800" dirty="0">
                <a:solidFill>
                  <a:schemeClr val="tx2">
                    <a:lumMod val="25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 </a:t>
            </a:r>
            <a:r>
              <a:rPr lang="ko-KR" altLang="en-US" sz="1800" dirty="0">
                <a:solidFill>
                  <a:schemeClr val="tx2">
                    <a:lumMod val="25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클래스</a:t>
            </a:r>
            <a:r>
              <a:rPr lang="en-US" altLang="ko-KR" sz="1800" dirty="0">
                <a:solidFill>
                  <a:schemeClr val="tx2">
                    <a:lumMod val="25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)</a:t>
            </a:r>
            <a:endParaRPr lang="ko-KR" altLang="en-US" sz="1800" dirty="0">
              <a:solidFill>
                <a:schemeClr val="tx2">
                  <a:lumMod val="25000"/>
                </a:schemeClr>
              </a:solidFill>
              <a:latin typeface="양진체 " panose="02020503000000000000" pitchFamily="18" charset="-127"/>
              <a:ea typeface="양진체 " panose="02020503000000000000" pitchFamily="18" charset="-127"/>
            </a:endParaRPr>
          </a:p>
          <a:p>
            <a:endParaRPr lang="en-US" altLang="ko-KR" sz="1800" dirty="0">
              <a:solidFill>
                <a:schemeClr val="tx2">
                  <a:lumMod val="25000"/>
                </a:schemeClr>
              </a:solidFill>
              <a:latin typeface="양진체 " panose="02020503000000000000" pitchFamily="18" charset="-127"/>
              <a:ea typeface="양진체 " panose="02020503000000000000" pitchFamily="18" charset="-127"/>
            </a:endParaRPr>
          </a:p>
          <a:p>
            <a:r>
              <a:rPr lang="en-US" altLang="ko-KR" sz="1800" dirty="0">
                <a:solidFill>
                  <a:schemeClr val="tx2">
                    <a:lumMod val="25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    </a:t>
            </a:r>
            <a:endParaRPr lang="en-US" dirty="0">
              <a:solidFill>
                <a:schemeClr val="tx2">
                  <a:lumMod val="25000"/>
                </a:schemeClr>
              </a:solidFill>
              <a:latin typeface="양진체 " panose="02020503000000000000" pitchFamily="18" charset="-127"/>
              <a:ea typeface="양진체 " panose="02020503000000000000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E2F0485-E6C5-2F14-D588-B5A1C1AD49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5098"/>
          <a:stretch/>
        </p:blipFill>
        <p:spPr>
          <a:xfrm>
            <a:off x="865094" y="782170"/>
            <a:ext cx="7413812" cy="4200057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AD0AB182-C3D5-5AF4-FEEA-5C4AC8ABE04E}"/>
              </a:ext>
            </a:extLst>
          </p:cNvPr>
          <p:cNvSpPr/>
          <p:nvPr/>
        </p:nvSpPr>
        <p:spPr>
          <a:xfrm>
            <a:off x="1177248" y="2741242"/>
            <a:ext cx="5982678" cy="269378"/>
          </a:xfrm>
          <a:prstGeom prst="rect">
            <a:avLst/>
          </a:prstGeom>
          <a:noFill/>
          <a:ln w="38100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24822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56;p30">
            <a:extLst>
              <a:ext uri="{FF2B5EF4-FFF2-40B4-BE49-F238E27FC236}">
                <a16:creationId xmlns:a16="http://schemas.microsoft.com/office/drawing/2014/main" id="{99252B90-9793-AC6B-2AD8-31C808713F99}"/>
              </a:ext>
            </a:extLst>
          </p:cNvPr>
          <p:cNvSpPr txBox="1">
            <a:spLocks/>
          </p:cNvSpPr>
          <p:nvPr/>
        </p:nvSpPr>
        <p:spPr>
          <a:xfrm>
            <a:off x="141824" y="249577"/>
            <a:ext cx="6070717" cy="4268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dirty="0">
                <a:solidFill>
                  <a:schemeClr val="tx2">
                    <a:lumMod val="25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4. </a:t>
            </a:r>
            <a:r>
              <a:rPr lang="ko-KR" altLang="en-US" sz="1800" dirty="0">
                <a:solidFill>
                  <a:schemeClr val="tx2">
                    <a:lumMod val="25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프로그램 주요 기능 및 코드 리뷰</a:t>
            </a:r>
            <a:r>
              <a:rPr lang="en-US" altLang="ko-KR" sz="1800" dirty="0">
                <a:solidFill>
                  <a:schemeClr val="tx2">
                    <a:lumMod val="25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(</a:t>
            </a:r>
            <a:r>
              <a:rPr lang="en-US" altLang="ko-KR" sz="1800" dirty="0" err="1">
                <a:solidFill>
                  <a:schemeClr val="tx2">
                    <a:lumMod val="25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LoginProgram</a:t>
            </a:r>
            <a:r>
              <a:rPr lang="en-US" altLang="ko-KR" sz="1800" dirty="0">
                <a:solidFill>
                  <a:schemeClr val="tx2">
                    <a:lumMod val="25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 </a:t>
            </a:r>
            <a:r>
              <a:rPr lang="ko-KR" altLang="en-US" sz="1800" dirty="0">
                <a:solidFill>
                  <a:schemeClr val="tx2">
                    <a:lumMod val="25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클래스</a:t>
            </a:r>
            <a:r>
              <a:rPr lang="en-US" altLang="ko-KR" sz="1800" dirty="0">
                <a:solidFill>
                  <a:schemeClr val="tx2">
                    <a:lumMod val="25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)</a:t>
            </a:r>
            <a:endParaRPr lang="ko-KR" altLang="en-US" sz="1800" dirty="0">
              <a:solidFill>
                <a:schemeClr val="tx2">
                  <a:lumMod val="25000"/>
                </a:schemeClr>
              </a:solidFill>
              <a:latin typeface="양진체 " panose="02020503000000000000" pitchFamily="18" charset="-127"/>
              <a:ea typeface="양진체 " panose="02020503000000000000" pitchFamily="18" charset="-127"/>
            </a:endParaRPr>
          </a:p>
          <a:p>
            <a:endParaRPr lang="en-US" altLang="ko-KR" sz="1800" dirty="0">
              <a:solidFill>
                <a:schemeClr val="tx2">
                  <a:lumMod val="25000"/>
                </a:schemeClr>
              </a:solidFill>
              <a:latin typeface="양진체 " panose="02020503000000000000" pitchFamily="18" charset="-127"/>
              <a:ea typeface="양진체 " panose="02020503000000000000" pitchFamily="18" charset="-127"/>
            </a:endParaRPr>
          </a:p>
          <a:p>
            <a:r>
              <a:rPr lang="en-US" altLang="ko-KR" sz="1800" dirty="0">
                <a:solidFill>
                  <a:schemeClr val="tx2">
                    <a:lumMod val="25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    </a:t>
            </a:r>
            <a:endParaRPr lang="en-US" dirty="0">
              <a:solidFill>
                <a:schemeClr val="tx2">
                  <a:lumMod val="25000"/>
                </a:schemeClr>
              </a:solidFill>
              <a:latin typeface="양진체 " panose="02020503000000000000" pitchFamily="18" charset="-127"/>
              <a:ea typeface="양진체 " panose="02020503000000000000" pitchFamily="18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089C3B5-DD34-F086-425B-F204A29E91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308" y="839304"/>
            <a:ext cx="8075383" cy="395681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D0F590F0-AB79-A986-8E82-F4397347F47F}"/>
              </a:ext>
            </a:extLst>
          </p:cNvPr>
          <p:cNvSpPr/>
          <p:nvPr/>
        </p:nvSpPr>
        <p:spPr>
          <a:xfrm>
            <a:off x="1492369" y="1466491"/>
            <a:ext cx="4019910" cy="388188"/>
          </a:xfrm>
          <a:prstGeom prst="rect">
            <a:avLst/>
          </a:prstGeom>
          <a:noFill/>
          <a:ln w="38100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26830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56;p30">
            <a:extLst>
              <a:ext uri="{FF2B5EF4-FFF2-40B4-BE49-F238E27FC236}">
                <a16:creationId xmlns:a16="http://schemas.microsoft.com/office/drawing/2014/main" id="{99252B90-9793-AC6B-2AD8-31C808713F99}"/>
              </a:ext>
            </a:extLst>
          </p:cNvPr>
          <p:cNvSpPr txBox="1">
            <a:spLocks/>
          </p:cNvSpPr>
          <p:nvPr/>
        </p:nvSpPr>
        <p:spPr>
          <a:xfrm>
            <a:off x="141824" y="249577"/>
            <a:ext cx="6070717" cy="4268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dirty="0">
                <a:solidFill>
                  <a:schemeClr val="tx2">
                    <a:lumMod val="25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4. </a:t>
            </a:r>
            <a:r>
              <a:rPr lang="ko-KR" altLang="en-US" sz="1800" dirty="0">
                <a:solidFill>
                  <a:schemeClr val="tx2">
                    <a:lumMod val="25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프로그램 주요 기능 및 코드 리뷰</a:t>
            </a:r>
            <a:r>
              <a:rPr lang="en-US" altLang="ko-KR" sz="1800" dirty="0">
                <a:solidFill>
                  <a:schemeClr val="tx2">
                    <a:lumMod val="25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(</a:t>
            </a:r>
            <a:r>
              <a:rPr lang="en-US" altLang="ko-KR" sz="1800" dirty="0" err="1">
                <a:solidFill>
                  <a:schemeClr val="tx2">
                    <a:lumMod val="25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LoginProgram</a:t>
            </a:r>
            <a:r>
              <a:rPr lang="en-US" altLang="ko-KR" sz="1800" dirty="0">
                <a:solidFill>
                  <a:schemeClr val="tx2">
                    <a:lumMod val="25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 </a:t>
            </a:r>
            <a:r>
              <a:rPr lang="ko-KR" altLang="en-US" sz="1800" dirty="0">
                <a:solidFill>
                  <a:schemeClr val="tx2">
                    <a:lumMod val="25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클래스</a:t>
            </a:r>
            <a:r>
              <a:rPr lang="en-US" altLang="ko-KR" sz="1800" dirty="0">
                <a:solidFill>
                  <a:schemeClr val="tx2">
                    <a:lumMod val="25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)</a:t>
            </a:r>
            <a:endParaRPr lang="ko-KR" altLang="en-US" sz="1800" dirty="0">
              <a:solidFill>
                <a:schemeClr val="tx2">
                  <a:lumMod val="25000"/>
                </a:schemeClr>
              </a:solidFill>
              <a:latin typeface="양진체 " panose="02020503000000000000" pitchFamily="18" charset="-127"/>
              <a:ea typeface="양진체 " panose="02020503000000000000" pitchFamily="18" charset="-127"/>
            </a:endParaRPr>
          </a:p>
          <a:p>
            <a:endParaRPr lang="en-US" altLang="ko-KR" sz="1800" dirty="0">
              <a:solidFill>
                <a:schemeClr val="tx2">
                  <a:lumMod val="25000"/>
                </a:schemeClr>
              </a:solidFill>
              <a:latin typeface="양진체 " panose="02020503000000000000" pitchFamily="18" charset="-127"/>
              <a:ea typeface="양진체 " panose="02020503000000000000" pitchFamily="18" charset="-127"/>
            </a:endParaRPr>
          </a:p>
          <a:p>
            <a:r>
              <a:rPr lang="en-US" altLang="ko-KR" sz="1800" dirty="0">
                <a:solidFill>
                  <a:schemeClr val="tx2">
                    <a:lumMod val="25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    </a:t>
            </a:r>
            <a:endParaRPr lang="en-US" dirty="0">
              <a:solidFill>
                <a:schemeClr val="tx2">
                  <a:lumMod val="25000"/>
                </a:schemeClr>
              </a:solidFill>
              <a:latin typeface="양진체 " panose="02020503000000000000" pitchFamily="18" charset="-127"/>
              <a:ea typeface="양진체 " panose="02020503000000000000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1848FAF-4B1D-099A-B59A-DB3A1A0F03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4632"/>
          <a:stretch/>
        </p:blipFill>
        <p:spPr>
          <a:xfrm>
            <a:off x="234723" y="676405"/>
            <a:ext cx="8674554" cy="4390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6565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56;p30">
            <a:extLst>
              <a:ext uri="{FF2B5EF4-FFF2-40B4-BE49-F238E27FC236}">
                <a16:creationId xmlns:a16="http://schemas.microsoft.com/office/drawing/2014/main" id="{99252B90-9793-AC6B-2AD8-31C808713F99}"/>
              </a:ext>
            </a:extLst>
          </p:cNvPr>
          <p:cNvSpPr txBox="1">
            <a:spLocks/>
          </p:cNvSpPr>
          <p:nvPr/>
        </p:nvSpPr>
        <p:spPr>
          <a:xfrm>
            <a:off x="141824" y="249577"/>
            <a:ext cx="6070717" cy="4268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dirty="0">
                <a:solidFill>
                  <a:schemeClr val="tx2">
                    <a:lumMod val="25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4. </a:t>
            </a:r>
            <a:r>
              <a:rPr lang="ko-KR" altLang="en-US" sz="1800" dirty="0">
                <a:solidFill>
                  <a:schemeClr val="tx2">
                    <a:lumMod val="25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프로그램 주요 기능 및 코드 리뷰</a:t>
            </a:r>
            <a:r>
              <a:rPr lang="en-US" altLang="ko-KR" sz="1800" dirty="0">
                <a:solidFill>
                  <a:schemeClr val="tx2">
                    <a:lumMod val="25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(</a:t>
            </a:r>
            <a:r>
              <a:rPr lang="en-US" altLang="ko-KR" sz="1800" dirty="0" err="1">
                <a:solidFill>
                  <a:schemeClr val="tx2">
                    <a:lumMod val="25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LoginProgram</a:t>
            </a:r>
            <a:r>
              <a:rPr lang="en-US" altLang="ko-KR" sz="1800" dirty="0">
                <a:solidFill>
                  <a:schemeClr val="tx2">
                    <a:lumMod val="25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 </a:t>
            </a:r>
            <a:r>
              <a:rPr lang="ko-KR" altLang="en-US" sz="1800" dirty="0">
                <a:solidFill>
                  <a:schemeClr val="tx2">
                    <a:lumMod val="25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클래스</a:t>
            </a:r>
            <a:r>
              <a:rPr lang="en-US" altLang="ko-KR" sz="1800" dirty="0">
                <a:solidFill>
                  <a:schemeClr val="tx2">
                    <a:lumMod val="25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)</a:t>
            </a:r>
            <a:endParaRPr lang="ko-KR" altLang="en-US" sz="1800" dirty="0">
              <a:solidFill>
                <a:schemeClr val="tx2">
                  <a:lumMod val="25000"/>
                </a:schemeClr>
              </a:solidFill>
              <a:latin typeface="양진체 " panose="02020503000000000000" pitchFamily="18" charset="-127"/>
              <a:ea typeface="양진체 " panose="02020503000000000000" pitchFamily="18" charset="-127"/>
            </a:endParaRPr>
          </a:p>
          <a:p>
            <a:endParaRPr lang="en-US" altLang="ko-KR" sz="1800" dirty="0">
              <a:solidFill>
                <a:schemeClr val="tx2">
                  <a:lumMod val="25000"/>
                </a:schemeClr>
              </a:solidFill>
              <a:latin typeface="양진체 " panose="02020503000000000000" pitchFamily="18" charset="-127"/>
              <a:ea typeface="양진체 " panose="02020503000000000000" pitchFamily="18" charset="-127"/>
            </a:endParaRPr>
          </a:p>
          <a:p>
            <a:r>
              <a:rPr lang="en-US" altLang="ko-KR" sz="1800" dirty="0">
                <a:solidFill>
                  <a:schemeClr val="tx2">
                    <a:lumMod val="25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    </a:t>
            </a:r>
            <a:endParaRPr lang="en-US" dirty="0">
              <a:solidFill>
                <a:schemeClr val="tx2">
                  <a:lumMod val="25000"/>
                </a:schemeClr>
              </a:solidFill>
              <a:latin typeface="양진체 " panose="02020503000000000000" pitchFamily="18" charset="-127"/>
              <a:ea typeface="양진체 " panose="02020503000000000000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CAA2DE5-408A-D517-28FA-2B343A7047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058" y="907735"/>
            <a:ext cx="7379884" cy="132650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0556616-2E29-A120-9B41-FAB923C85A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058" y="3402043"/>
            <a:ext cx="7379884" cy="1325233"/>
          </a:xfrm>
          <a:prstGeom prst="rect">
            <a:avLst/>
          </a:prstGeom>
        </p:spPr>
      </p:pic>
      <p:sp>
        <p:nvSpPr>
          <p:cNvPr id="8" name="화살표: 아래쪽 7">
            <a:extLst>
              <a:ext uri="{FF2B5EF4-FFF2-40B4-BE49-F238E27FC236}">
                <a16:creationId xmlns:a16="http://schemas.microsoft.com/office/drawing/2014/main" id="{D83F6ACF-0BD4-B727-5E13-DE19D523B316}"/>
              </a:ext>
            </a:extLst>
          </p:cNvPr>
          <p:cNvSpPr/>
          <p:nvPr/>
        </p:nvSpPr>
        <p:spPr>
          <a:xfrm>
            <a:off x="4132053" y="2410006"/>
            <a:ext cx="577970" cy="715992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88B784C-B30F-DE25-1E8A-2B29B3730710}"/>
              </a:ext>
            </a:extLst>
          </p:cNvPr>
          <p:cNvSpPr/>
          <p:nvPr/>
        </p:nvSpPr>
        <p:spPr>
          <a:xfrm>
            <a:off x="899310" y="3384791"/>
            <a:ext cx="1930153" cy="229678"/>
          </a:xfrm>
          <a:prstGeom prst="rect">
            <a:avLst/>
          </a:prstGeom>
          <a:noFill/>
          <a:ln w="38100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84276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56;p30">
            <a:extLst>
              <a:ext uri="{FF2B5EF4-FFF2-40B4-BE49-F238E27FC236}">
                <a16:creationId xmlns:a16="http://schemas.microsoft.com/office/drawing/2014/main" id="{99252B90-9793-AC6B-2AD8-31C808713F99}"/>
              </a:ext>
            </a:extLst>
          </p:cNvPr>
          <p:cNvSpPr txBox="1">
            <a:spLocks/>
          </p:cNvSpPr>
          <p:nvPr/>
        </p:nvSpPr>
        <p:spPr>
          <a:xfrm>
            <a:off x="141824" y="249577"/>
            <a:ext cx="6070717" cy="4268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dirty="0">
                <a:solidFill>
                  <a:schemeClr val="tx2">
                    <a:lumMod val="25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4. </a:t>
            </a:r>
            <a:r>
              <a:rPr lang="ko-KR" altLang="en-US" sz="1800" dirty="0">
                <a:solidFill>
                  <a:schemeClr val="tx2">
                    <a:lumMod val="25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프로그램 주요 기능 및 코드 리뷰</a:t>
            </a:r>
            <a:r>
              <a:rPr lang="en-US" altLang="ko-KR" sz="1800" dirty="0">
                <a:solidFill>
                  <a:schemeClr val="tx2">
                    <a:lumMod val="25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(</a:t>
            </a:r>
            <a:r>
              <a:rPr lang="en-US" altLang="ko-KR" sz="1800" dirty="0" err="1">
                <a:solidFill>
                  <a:schemeClr val="tx2">
                    <a:lumMod val="25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MessageBoard</a:t>
            </a:r>
            <a:r>
              <a:rPr lang="en-US" altLang="ko-KR" sz="1800" dirty="0">
                <a:solidFill>
                  <a:schemeClr val="tx2">
                    <a:lumMod val="25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 </a:t>
            </a:r>
            <a:r>
              <a:rPr lang="ko-KR" altLang="en-US" sz="1800" dirty="0">
                <a:solidFill>
                  <a:schemeClr val="tx2">
                    <a:lumMod val="25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클래스</a:t>
            </a:r>
            <a:r>
              <a:rPr lang="en-US" altLang="ko-KR" sz="1800" dirty="0">
                <a:solidFill>
                  <a:schemeClr val="tx2">
                    <a:lumMod val="25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)</a:t>
            </a:r>
            <a:endParaRPr lang="ko-KR" altLang="en-US" sz="1800" dirty="0">
              <a:solidFill>
                <a:schemeClr val="tx2">
                  <a:lumMod val="25000"/>
                </a:schemeClr>
              </a:solidFill>
              <a:latin typeface="양진체 " panose="02020503000000000000" pitchFamily="18" charset="-127"/>
              <a:ea typeface="양진체 " panose="02020503000000000000" pitchFamily="18" charset="-127"/>
            </a:endParaRPr>
          </a:p>
          <a:p>
            <a:endParaRPr lang="en-US" altLang="ko-KR" sz="1800" dirty="0">
              <a:solidFill>
                <a:schemeClr val="tx2">
                  <a:lumMod val="25000"/>
                </a:schemeClr>
              </a:solidFill>
              <a:latin typeface="양진체 " panose="02020503000000000000" pitchFamily="18" charset="-127"/>
              <a:ea typeface="양진체 " panose="02020503000000000000" pitchFamily="18" charset="-127"/>
            </a:endParaRPr>
          </a:p>
          <a:p>
            <a:r>
              <a:rPr lang="en-US" altLang="ko-KR" sz="1800" dirty="0">
                <a:solidFill>
                  <a:schemeClr val="tx2">
                    <a:lumMod val="25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    </a:t>
            </a:r>
            <a:endParaRPr lang="en-US" dirty="0">
              <a:solidFill>
                <a:schemeClr val="tx2">
                  <a:lumMod val="25000"/>
                </a:schemeClr>
              </a:solidFill>
              <a:latin typeface="양진체 " panose="02020503000000000000" pitchFamily="18" charset="-127"/>
              <a:ea typeface="양진체 " panose="02020503000000000000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F536616-43FB-F702-F1A1-5DB9D14641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996" y="762015"/>
            <a:ext cx="8428008" cy="4131908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FCB89B7F-0049-1ABA-376F-D2FDC21E2C60}"/>
              </a:ext>
            </a:extLst>
          </p:cNvPr>
          <p:cNvSpPr/>
          <p:nvPr/>
        </p:nvSpPr>
        <p:spPr>
          <a:xfrm>
            <a:off x="793630" y="2827969"/>
            <a:ext cx="7867291" cy="381057"/>
          </a:xfrm>
          <a:prstGeom prst="rect">
            <a:avLst/>
          </a:prstGeom>
          <a:noFill/>
          <a:ln w="38100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12902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9352C664-2F7A-57EB-FA43-498F3F5B36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6700" y="0"/>
            <a:ext cx="5067300" cy="5143500"/>
          </a:xfrm>
          <a:prstGeom prst="rect">
            <a:avLst/>
          </a:prstGeom>
        </p:spPr>
      </p:pic>
      <p:sp>
        <p:nvSpPr>
          <p:cNvPr id="4" name="Google Shape;156;p30">
            <a:extLst>
              <a:ext uri="{FF2B5EF4-FFF2-40B4-BE49-F238E27FC236}">
                <a16:creationId xmlns:a16="http://schemas.microsoft.com/office/drawing/2014/main" id="{99252B90-9793-AC6B-2AD8-31C808713F99}"/>
              </a:ext>
            </a:extLst>
          </p:cNvPr>
          <p:cNvSpPr txBox="1">
            <a:spLocks/>
          </p:cNvSpPr>
          <p:nvPr/>
        </p:nvSpPr>
        <p:spPr>
          <a:xfrm>
            <a:off x="141824" y="249577"/>
            <a:ext cx="6070717" cy="4268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dirty="0">
                <a:solidFill>
                  <a:schemeClr val="tx2">
                    <a:lumMod val="25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4. </a:t>
            </a:r>
            <a:r>
              <a:rPr lang="ko-KR" altLang="en-US" sz="1800" dirty="0">
                <a:solidFill>
                  <a:schemeClr val="tx2">
                    <a:lumMod val="25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프로그램 주요 기능 및 코드 리뷰</a:t>
            </a:r>
            <a:endParaRPr lang="en-US" altLang="ko-KR" sz="1800" dirty="0">
              <a:solidFill>
                <a:schemeClr val="tx2">
                  <a:lumMod val="25000"/>
                </a:schemeClr>
              </a:solidFill>
              <a:latin typeface="양진체 " panose="02020503000000000000" pitchFamily="18" charset="-127"/>
              <a:ea typeface="양진체 " panose="02020503000000000000" pitchFamily="18" charset="-127"/>
            </a:endParaRPr>
          </a:p>
          <a:p>
            <a:r>
              <a:rPr lang="en-US" altLang="ko-KR" sz="1800" dirty="0">
                <a:solidFill>
                  <a:schemeClr val="tx2">
                    <a:lumMod val="25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     (</a:t>
            </a:r>
            <a:r>
              <a:rPr lang="en-US" altLang="ko-KR" sz="1800" dirty="0" err="1">
                <a:solidFill>
                  <a:schemeClr val="tx2">
                    <a:lumMod val="25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MessageBoard</a:t>
            </a:r>
            <a:r>
              <a:rPr lang="en-US" altLang="ko-KR" sz="1800" dirty="0">
                <a:solidFill>
                  <a:schemeClr val="tx2">
                    <a:lumMod val="25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 </a:t>
            </a:r>
            <a:r>
              <a:rPr lang="ko-KR" altLang="en-US" sz="1800" dirty="0">
                <a:solidFill>
                  <a:schemeClr val="tx2">
                    <a:lumMod val="25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클래스</a:t>
            </a:r>
            <a:r>
              <a:rPr lang="en-US" altLang="ko-KR" sz="1800" dirty="0">
                <a:solidFill>
                  <a:schemeClr val="tx2">
                    <a:lumMod val="25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)</a:t>
            </a:r>
            <a:endParaRPr lang="ko-KR" altLang="en-US" sz="1800" dirty="0">
              <a:solidFill>
                <a:schemeClr val="tx2">
                  <a:lumMod val="25000"/>
                </a:schemeClr>
              </a:solidFill>
              <a:latin typeface="양진체 " panose="02020503000000000000" pitchFamily="18" charset="-127"/>
              <a:ea typeface="양진체 " panose="02020503000000000000" pitchFamily="18" charset="-127"/>
            </a:endParaRPr>
          </a:p>
          <a:p>
            <a:endParaRPr lang="en-US" altLang="ko-KR" sz="1800" dirty="0">
              <a:solidFill>
                <a:schemeClr val="tx2">
                  <a:lumMod val="25000"/>
                </a:schemeClr>
              </a:solidFill>
              <a:latin typeface="양진체 " panose="02020503000000000000" pitchFamily="18" charset="-127"/>
              <a:ea typeface="양진체 " panose="02020503000000000000" pitchFamily="18" charset="-127"/>
            </a:endParaRPr>
          </a:p>
          <a:p>
            <a:r>
              <a:rPr lang="en-US" altLang="ko-KR" sz="1800" dirty="0">
                <a:solidFill>
                  <a:schemeClr val="tx2">
                    <a:lumMod val="25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    </a:t>
            </a:r>
            <a:endParaRPr lang="en-US" dirty="0">
              <a:solidFill>
                <a:schemeClr val="tx2">
                  <a:lumMod val="25000"/>
                </a:schemeClr>
              </a:solidFill>
              <a:latin typeface="양진체 " panose="02020503000000000000" pitchFamily="18" charset="-127"/>
              <a:ea typeface="양진체 " panose="02020503000000000000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798B562-5637-2BA4-5002-F573EBF013E0}"/>
              </a:ext>
            </a:extLst>
          </p:cNvPr>
          <p:cNvSpPr/>
          <p:nvPr/>
        </p:nvSpPr>
        <p:spPr>
          <a:xfrm>
            <a:off x="4753155" y="3200399"/>
            <a:ext cx="4149305" cy="1552755"/>
          </a:xfrm>
          <a:prstGeom prst="rect">
            <a:avLst/>
          </a:prstGeom>
          <a:noFill/>
          <a:ln w="38100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05986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55"/>
          <p:cNvSpPr txBox="1">
            <a:spLocks noGrp="1"/>
          </p:cNvSpPr>
          <p:nvPr>
            <p:ph type="ctrTitle"/>
          </p:nvPr>
        </p:nvSpPr>
        <p:spPr>
          <a:xfrm flipH="1">
            <a:off x="2609225" y="2243225"/>
            <a:ext cx="2876700" cy="19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lt1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마치는 말</a:t>
            </a:r>
            <a:endParaRPr dirty="0">
              <a:solidFill>
                <a:schemeClr val="lt1"/>
              </a:solidFill>
              <a:latin typeface="양진체 " panose="02020503000000000000" pitchFamily="18" charset="-127"/>
              <a:ea typeface="양진체 " panose="02020503000000000000" pitchFamily="18" charset="-127"/>
            </a:endParaRPr>
          </a:p>
        </p:txBody>
      </p:sp>
      <p:sp>
        <p:nvSpPr>
          <p:cNvPr id="732" name="Google Shape;732;p55"/>
          <p:cNvSpPr txBox="1">
            <a:spLocks noGrp="1"/>
          </p:cNvSpPr>
          <p:nvPr>
            <p:ph type="title" idx="2"/>
          </p:nvPr>
        </p:nvSpPr>
        <p:spPr>
          <a:xfrm flipH="1">
            <a:off x="3514050" y="2419325"/>
            <a:ext cx="4488300" cy="16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05</a:t>
            </a:r>
            <a:endParaRPr dirty="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56;p30">
            <a:extLst>
              <a:ext uri="{FF2B5EF4-FFF2-40B4-BE49-F238E27FC236}">
                <a16:creationId xmlns:a16="http://schemas.microsoft.com/office/drawing/2014/main" id="{99252B90-9793-AC6B-2AD8-31C808713F99}"/>
              </a:ext>
            </a:extLst>
          </p:cNvPr>
          <p:cNvSpPr txBox="1">
            <a:spLocks/>
          </p:cNvSpPr>
          <p:nvPr/>
        </p:nvSpPr>
        <p:spPr>
          <a:xfrm>
            <a:off x="141825" y="249577"/>
            <a:ext cx="3403632" cy="4268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dirty="0">
                <a:solidFill>
                  <a:schemeClr val="tx2">
                    <a:lumMod val="25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5. </a:t>
            </a:r>
            <a:r>
              <a:rPr lang="ko-KR" altLang="en-US" sz="1800" dirty="0">
                <a:solidFill>
                  <a:schemeClr val="tx2">
                    <a:lumMod val="25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마치는 말</a:t>
            </a:r>
            <a:endParaRPr lang="en-US" dirty="0">
              <a:solidFill>
                <a:schemeClr val="tx2">
                  <a:lumMod val="25000"/>
                </a:schemeClr>
              </a:solidFill>
              <a:latin typeface="양진체 " panose="02020503000000000000" pitchFamily="18" charset="-127"/>
              <a:ea typeface="양진체 " panose="02020503000000000000" pitchFamily="18" charset="-127"/>
            </a:endParaRPr>
          </a:p>
        </p:txBody>
      </p:sp>
      <p:sp>
        <p:nvSpPr>
          <p:cNvPr id="6" name="Google Shape;148;p29">
            <a:extLst>
              <a:ext uri="{FF2B5EF4-FFF2-40B4-BE49-F238E27FC236}">
                <a16:creationId xmlns:a16="http://schemas.microsoft.com/office/drawing/2014/main" id="{A7ABACE8-74DD-A2BA-632D-603ED0AC43CB}"/>
              </a:ext>
            </a:extLst>
          </p:cNvPr>
          <p:cNvSpPr txBox="1">
            <a:spLocks/>
          </p:cNvSpPr>
          <p:nvPr/>
        </p:nvSpPr>
        <p:spPr>
          <a:xfrm>
            <a:off x="1753303" y="1680600"/>
            <a:ext cx="5637394" cy="178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sz="6000" dirty="0" err="1">
                <a:solidFill>
                  <a:schemeClr val="tx2">
                    <a:lumMod val="25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QnA</a:t>
            </a:r>
            <a:endParaRPr lang="ko-KR" altLang="en-US" sz="6000" dirty="0">
              <a:solidFill>
                <a:schemeClr val="tx2">
                  <a:lumMod val="25000"/>
                </a:schemeClr>
              </a:solidFill>
              <a:latin typeface="양진체 " panose="02020503000000000000" pitchFamily="18" charset="-127"/>
              <a:ea typeface="양진체 " panose="02020503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040682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56;p30">
            <a:extLst>
              <a:ext uri="{FF2B5EF4-FFF2-40B4-BE49-F238E27FC236}">
                <a16:creationId xmlns:a16="http://schemas.microsoft.com/office/drawing/2014/main" id="{99252B90-9793-AC6B-2AD8-31C808713F99}"/>
              </a:ext>
            </a:extLst>
          </p:cNvPr>
          <p:cNvSpPr txBox="1">
            <a:spLocks/>
          </p:cNvSpPr>
          <p:nvPr/>
        </p:nvSpPr>
        <p:spPr>
          <a:xfrm>
            <a:off x="141825" y="249577"/>
            <a:ext cx="3403632" cy="4268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dirty="0">
                <a:solidFill>
                  <a:schemeClr val="tx2">
                    <a:lumMod val="25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5. </a:t>
            </a:r>
            <a:r>
              <a:rPr lang="ko-KR" altLang="en-US" sz="1800" dirty="0">
                <a:solidFill>
                  <a:schemeClr val="tx2">
                    <a:lumMod val="25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마치는 말</a:t>
            </a:r>
            <a:endParaRPr lang="en-US" dirty="0">
              <a:solidFill>
                <a:schemeClr val="tx2">
                  <a:lumMod val="25000"/>
                </a:schemeClr>
              </a:solidFill>
              <a:latin typeface="양진체 " panose="02020503000000000000" pitchFamily="18" charset="-127"/>
              <a:ea typeface="양진체 " panose="02020503000000000000" pitchFamily="18" charset="-127"/>
            </a:endParaRPr>
          </a:p>
        </p:txBody>
      </p:sp>
      <p:sp>
        <p:nvSpPr>
          <p:cNvPr id="6" name="Google Shape;148;p29">
            <a:extLst>
              <a:ext uri="{FF2B5EF4-FFF2-40B4-BE49-F238E27FC236}">
                <a16:creationId xmlns:a16="http://schemas.microsoft.com/office/drawing/2014/main" id="{A7ABACE8-74DD-A2BA-632D-603ED0AC43CB}"/>
              </a:ext>
            </a:extLst>
          </p:cNvPr>
          <p:cNvSpPr txBox="1">
            <a:spLocks/>
          </p:cNvSpPr>
          <p:nvPr/>
        </p:nvSpPr>
        <p:spPr>
          <a:xfrm>
            <a:off x="1753303" y="1680600"/>
            <a:ext cx="5637394" cy="178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ko-KR" altLang="en-US" sz="6000" dirty="0">
                <a:solidFill>
                  <a:schemeClr val="tx2">
                    <a:lumMod val="25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마치는 말</a:t>
            </a:r>
          </a:p>
        </p:txBody>
      </p:sp>
    </p:spTree>
    <p:extLst>
      <p:ext uri="{BB962C8B-B14F-4D97-AF65-F5344CB8AC3E}">
        <p14:creationId xmlns:p14="http://schemas.microsoft.com/office/powerpoint/2010/main" val="576327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rcRect/>
          <a:stretch>
            <a:fillRect t="-4000" b="-4000"/>
          </a:stretch>
        </a:blip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3"/>
          <p:cNvSpPr txBox="1">
            <a:spLocks noGrp="1"/>
          </p:cNvSpPr>
          <p:nvPr>
            <p:ph type="ctrTitle"/>
          </p:nvPr>
        </p:nvSpPr>
        <p:spPr>
          <a:xfrm flipH="1">
            <a:off x="4023852" y="2120525"/>
            <a:ext cx="2755800" cy="19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500" dirty="0" err="1">
                <a:solidFill>
                  <a:schemeClr val="lt1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팀소개</a:t>
            </a:r>
            <a:endParaRPr sz="4500" dirty="0">
              <a:solidFill>
                <a:schemeClr val="lt1"/>
              </a:solidFill>
              <a:latin typeface="양진체 " panose="02020503000000000000" pitchFamily="18" charset="-127"/>
              <a:ea typeface="양진체 " panose="02020503000000000000" pitchFamily="18" charset="-127"/>
            </a:endParaRPr>
          </a:p>
        </p:txBody>
      </p:sp>
      <p:sp>
        <p:nvSpPr>
          <p:cNvPr id="195" name="Google Shape;195;p33"/>
          <p:cNvSpPr txBox="1">
            <a:spLocks noGrp="1"/>
          </p:cNvSpPr>
          <p:nvPr>
            <p:ph type="title" idx="2"/>
          </p:nvPr>
        </p:nvSpPr>
        <p:spPr>
          <a:xfrm flipH="1">
            <a:off x="-746050" y="2419325"/>
            <a:ext cx="4488300" cy="16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01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583;p50">
            <a:extLst>
              <a:ext uri="{FF2B5EF4-FFF2-40B4-BE49-F238E27FC236}">
                <a16:creationId xmlns:a16="http://schemas.microsoft.com/office/drawing/2014/main" id="{EEDD5CD8-DF7A-201D-6E55-482B28027BC2}"/>
              </a:ext>
            </a:extLst>
          </p:cNvPr>
          <p:cNvSpPr/>
          <p:nvPr/>
        </p:nvSpPr>
        <p:spPr>
          <a:xfrm>
            <a:off x="6980070" y="858519"/>
            <a:ext cx="1327800" cy="13413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양진체 " panose="02020503000000000000" pitchFamily="18" charset="-127"/>
              <a:ea typeface="양진체 " panose="02020503000000000000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2B41F61-F106-CB03-02C6-C76349AB618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rcRect l="7917" r="46528" b="2688"/>
          <a:stretch/>
        </p:blipFill>
        <p:spPr>
          <a:xfrm>
            <a:off x="6734346" y="1454994"/>
            <a:ext cx="1791524" cy="3252353"/>
          </a:xfrm>
          <a:prstGeom prst="rect">
            <a:avLst/>
          </a:prstGeom>
        </p:spPr>
      </p:pic>
      <p:sp>
        <p:nvSpPr>
          <p:cNvPr id="584" name="Google Shape;584;p50"/>
          <p:cNvSpPr/>
          <p:nvPr/>
        </p:nvSpPr>
        <p:spPr>
          <a:xfrm>
            <a:off x="4890421" y="3378645"/>
            <a:ext cx="1327800" cy="13413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양진체 " panose="02020503000000000000" pitchFamily="18" charset="-127"/>
              <a:ea typeface="양진체 " panose="02020503000000000000" pitchFamily="18" charset="-127"/>
            </a:endParaRPr>
          </a:p>
        </p:txBody>
      </p:sp>
      <p:sp>
        <p:nvSpPr>
          <p:cNvPr id="585" name="Google Shape;585;p50"/>
          <p:cNvSpPr/>
          <p:nvPr/>
        </p:nvSpPr>
        <p:spPr>
          <a:xfrm>
            <a:off x="851523" y="3378645"/>
            <a:ext cx="1327800" cy="13413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양진체 " panose="02020503000000000000" pitchFamily="18" charset="-127"/>
              <a:ea typeface="양진체 " panose="02020503000000000000" pitchFamily="18" charset="-127"/>
            </a:endParaRPr>
          </a:p>
        </p:txBody>
      </p:sp>
      <p:sp>
        <p:nvSpPr>
          <p:cNvPr id="583" name="Google Shape;583;p50"/>
          <p:cNvSpPr/>
          <p:nvPr/>
        </p:nvSpPr>
        <p:spPr>
          <a:xfrm>
            <a:off x="2888772" y="858519"/>
            <a:ext cx="1327800" cy="13413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양진체 " panose="02020503000000000000" pitchFamily="18" charset="-127"/>
              <a:ea typeface="양진체 " panose="02020503000000000000" pitchFamily="18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EA7D3D11-9644-BB03-43F6-C1DCEE0E9DC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rcRect l="33807" r="23011"/>
          <a:stretch/>
        </p:blipFill>
        <p:spPr>
          <a:xfrm>
            <a:off x="577472" y="831267"/>
            <a:ext cx="1794816" cy="325820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B94B1C2E-7180-2E36-03BF-17DB6E54FFD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rcRect l="34543" t="14947" r="26816"/>
          <a:stretch/>
        </p:blipFill>
        <p:spPr>
          <a:xfrm>
            <a:off x="2619810" y="1449355"/>
            <a:ext cx="1830549" cy="325799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E3AC641-2EA8-C7E6-5B24-D7E74F1603D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670058" y="847744"/>
            <a:ext cx="1810162" cy="3264951"/>
          </a:xfrm>
          <a:prstGeom prst="rect">
            <a:avLst/>
          </a:prstGeom>
        </p:spPr>
      </p:pic>
      <p:sp>
        <p:nvSpPr>
          <p:cNvPr id="589" name="Google Shape;589;p50"/>
          <p:cNvSpPr txBox="1"/>
          <p:nvPr/>
        </p:nvSpPr>
        <p:spPr>
          <a:xfrm>
            <a:off x="725873" y="2871562"/>
            <a:ext cx="1581900" cy="8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lt1"/>
                </a:solidFill>
                <a:latin typeface="양진체 " panose="02020503000000000000" pitchFamily="18" charset="-127"/>
                <a:ea typeface="양진체 " panose="02020503000000000000" pitchFamily="18" charset="-127"/>
                <a:cs typeface="Open Sans Light"/>
                <a:sym typeface="Open Sans Light"/>
              </a:rPr>
              <a:t>DB </a:t>
            </a:r>
            <a:r>
              <a:rPr lang="ko-KR" altLang="en-US" sz="1000" dirty="0">
                <a:solidFill>
                  <a:schemeClr val="lt1"/>
                </a:solidFill>
                <a:latin typeface="양진체 " panose="02020503000000000000" pitchFamily="18" charset="-127"/>
                <a:ea typeface="양진체 " panose="02020503000000000000" pitchFamily="18" charset="-127"/>
                <a:cs typeface="Open Sans Light"/>
                <a:sym typeface="Open Sans Light"/>
              </a:rPr>
              <a:t>담당</a:t>
            </a:r>
            <a:endParaRPr lang="en-US" altLang="ko-KR" sz="1000" dirty="0">
              <a:solidFill>
                <a:schemeClr val="lt1"/>
              </a:solidFill>
              <a:latin typeface="양진체 " panose="02020503000000000000" pitchFamily="18" charset="-127"/>
              <a:ea typeface="양진체 " panose="02020503000000000000" pitchFamily="18" charset="-127"/>
              <a:cs typeface="Open Sans Light"/>
              <a:sym typeface="Open Sans Light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00" dirty="0">
                <a:solidFill>
                  <a:schemeClr val="lt1"/>
                </a:solidFill>
                <a:latin typeface="양진체 " panose="02020503000000000000" pitchFamily="18" charset="-127"/>
                <a:ea typeface="양진체 " panose="02020503000000000000" pitchFamily="18" charset="-127"/>
                <a:cs typeface="Open Sans Light"/>
                <a:sym typeface="Open Sans Light"/>
              </a:rPr>
              <a:t>코딩 전반 참여</a:t>
            </a:r>
            <a:endParaRPr lang="en-US" altLang="ko-KR" sz="1000" dirty="0">
              <a:solidFill>
                <a:schemeClr val="lt1"/>
              </a:solidFill>
              <a:latin typeface="양진체 " panose="02020503000000000000" pitchFamily="18" charset="-127"/>
              <a:ea typeface="양진체 " panose="02020503000000000000" pitchFamily="18" charset="-127"/>
              <a:cs typeface="Open Sans Light"/>
              <a:sym typeface="Open Sans Light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00" dirty="0">
                <a:solidFill>
                  <a:schemeClr val="lt1"/>
                </a:solidFill>
                <a:latin typeface="양진체 " panose="02020503000000000000" pitchFamily="18" charset="-127"/>
                <a:ea typeface="양진체 " panose="02020503000000000000" pitchFamily="18" charset="-127"/>
                <a:cs typeface="Open Sans Light"/>
                <a:sym typeface="Open Sans Light"/>
              </a:rPr>
              <a:t>유료강의도 </a:t>
            </a:r>
            <a:r>
              <a:rPr lang="ko-KR" altLang="en-US" sz="1000" dirty="0" err="1">
                <a:solidFill>
                  <a:schemeClr val="lt1"/>
                </a:solidFill>
                <a:latin typeface="양진체 " panose="02020503000000000000" pitchFamily="18" charset="-127"/>
                <a:ea typeface="양진체 " panose="02020503000000000000" pitchFamily="18" charset="-127"/>
                <a:cs typeface="Open Sans Light"/>
                <a:sym typeface="Open Sans Light"/>
              </a:rPr>
              <a:t>찾아들으며</a:t>
            </a:r>
            <a:r>
              <a:rPr lang="ko-KR" altLang="en-US" sz="1000" dirty="0">
                <a:solidFill>
                  <a:schemeClr val="lt1"/>
                </a:solidFill>
                <a:latin typeface="양진체 " panose="02020503000000000000" pitchFamily="18" charset="-127"/>
                <a:ea typeface="양진체 " panose="02020503000000000000" pitchFamily="18" charset="-127"/>
                <a:cs typeface="Open Sans Light"/>
                <a:sym typeface="Open Sans Light"/>
              </a:rPr>
              <a:t> </a:t>
            </a:r>
            <a:endParaRPr lang="en-US" altLang="ko-KR" sz="1000" dirty="0">
              <a:solidFill>
                <a:schemeClr val="lt1"/>
              </a:solidFill>
              <a:latin typeface="양진체 " panose="02020503000000000000" pitchFamily="18" charset="-127"/>
              <a:ea typeface="양진체 " panose="02020503000000000000" pitchFamily="18" charset="-127"/>
              <a:cs typeface="Open Sans Light"/>
              <a:sym typeface="Open Sans Light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00" dirty="0">
                <a:solidFill>
                  <a:schemeClr val="lt1"/>
                </a:solidFill>
                <a:latin typeface="양진체 " panose="02020503000000000000" pitchFamily="18" charset="-127"/>
                <a:ea typeface="양진체 " panose="02020503000000000000" pitchFamily="18" charset="-127"/>
                <a:cs typeface="Open Sans Light"/>
                <a:sym typeface="Open Sans Light"/>
              </a:rPr>
              <a:t>열정적으로 배워서 하시는 큰형님</a:t>
            </a:r>
            <a:endParaRPr sz="1000" dirty="0">
              <a:solidFill>
                <a:schemeClr val="lt1"/>
              </a:solidFill>
              <a:latin typeface="양진체 " panose="02020503000000000000" pitchFamily="18" charset="-127"/>
              <a:ea typeface="양진체 " panose="02020503000000000000" pitchFamily="18" charset="-127"/>
              <a:cs typeface="Open Sans Light"/>
              <a:sym typeface="Open Sans Light"/>
            </a:endParaRPr>
          </a:p>
        </p:txBody>
      </p:sp>
      <p:sp>
        <p:nvSpPr>
          <p:cNvPr id="590" name="Google Shape;590;p50"/>
          <p:cNvSpPr txBox="1"/>
          <p:nvPr/>
        </p:nvSpPr>
        <p:spPr>
          <a:xfrm>
            <a:off x="597398" y="3628600"/>
            <a:ext cx="1744200" cy="4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lt1"/>
                </a:solidFill>
                <a:latin typeface="양진체 " panose="02020503000000000000" pitchFamily="18" charset="-127"/>
                <a:ea typeface="양진체 " panose="02020503000000000000" pitchFamily="18" charset="-127"/>
                <a:cs typeface="DM Serif Display"/>
                <a:sym typeface="DM Serif Display"/>
              </a:rPr>
              <a:t>이 </a:t>
            </a:r>
            <a:r>
              <a:rPr lang="ko-KR" altLang="en-US" dirty="0" err="1">
                <a:solidFill>
                  <a:schemeClr val="lt1"/>
                </a:solidFill>
                <a:latin typeface="양진체 " panose="02020503000000000000" pitchFamily="18" charset="-127"/>
                <a:ea typeface="양진체 " panose="02020503000000000000" pitchFamily="18" charset="-127"/>
                <a:cs typeface="DM Serif Display"/>
                <a:sym typeface="DM Serif Display"/>
              </a:rPr>
              <a:t>건효</a:t>
            </a:r>
            <a:endParaRPr dirty="0">
              <a:solidFill>
                <a:schemeClr val="lt1"/>
              </a:solidFill>
              <a:latin typeface="양진체 " panose="02020503000000000000" pitchFamily="18" charset="-127"/>
              <a:ea typeface="양진체 " panose="02020503000000000000" pitchFamily="18" charset="-127"/>
              <a:cs typeface="DM Serif Display"/>
              <a:sym typeface="DM Serif Display"/>
            </a:endParaRPr>
          </a:p>
        </p:txBody>
      </p:sp>
      <p:sp>
        <p:nvSpPr>
          <p:cNvPr id="592" name="Google Shape;592;p50"/>
          <p:cNvSpPr txBox="1"/>
          <p:nvPr/>
        </p:nvSpPr>
        <p:spPr>
          <a:xfrm>
            <a:off x="4841121" y="3171628"/>
            <a:ext cx="1581900" cy="8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lt1"/>
                </a:solidFill>
                <a:latin typeface="양진체 " panose="02020503000000000000" pitchFamily="18" charset="-127"/>
                <a:ea typeface="양진체 " panose="02020503000000000000" pitchFamily="18" charset="-127"/>
                <a:cs typeface="Open Sans Light"/>
                <a:sym typeface="Open Sans Light"/>
              </a:rPr>
              <a:t>JAVA</a:t>
            </a:r>
            <a:r>
              <a:rPr lang="ko-KR" altLang="en-US" sz="1000" dirty="0">
                <a:solidFill>
                  <a:schemeClr val="lt1"/>
                </a:solidFill>
                <a:latin typeface="양진체 " panose="02020503000000000000" pitchFamily="18" charset="-127"/>
                <a:ea typeface="양진체 " panose="02020503000000000000" pitchFamily="18" charset="-127"/>
                <a:cs typeface="Open Sans Light"/>
                <a:sym typeface="Open Sans Light"/>
              </a:rPr>
              <a:t>담당</a:t>
            </a:r>
            <a:endParaRPr lang="en-US" altLang="ko-KR" sz="1000" dirty="0">
              <a:solidFill>
                <a:schemeClr val="lt1"/>
              </a:solidFill>
              <a:latin typeface="양진체 " panose="02020503000000000000" pitchFamily="18" charset="-127"/>
              <a:ea typeface="양진체 " panose="02020503000000000000" pitchFamily="18" charset="-127"/>
              <a:cs typeface="Open Sans Light"/>
              <a:sym typeface="Open Sa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00" dirty="0">
                <a:solidFill>
                  <a:schemeClr val="lt1"/>
                </a:solidFill>
                <a:latin typeface="양진체 " panose="02020503000000000000" pitchFamily="18" charset="-127"/>
                <a:ea typeface="양진체 " panose="02020503000000000000" pitchFamily="18" charset="-127"/>
                <a:cs typeface="Open Sans Light"/>
                <a:sym typeface="Open Sans Light"/>
              </a:rPr>
              <a:t>코딩전반 참여</a:t>
            </a:r>
            <a:endParaRPr lang="en-US" altLang="ko-KR" sz="1000" dirty="0">
              <a:solidFill>
                <a:schemeClr val="lt1"/>
              </a:solidFill>
              <a:latin typeface="양진체 " panose="02020503000000000000" pitchFamily="18" charset="-127"/>
              <a:ea typeface="양진체 " panose="02020503000000000000" pitchFamily="18" charset="-127"/>
              <a:cs typeface="Open Sans Light"/>
              <a:sym typeface="Open Sa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00" dirty="0">
                <a:solidFill>
                  <a:schemeClr val="lt1"/>
                </a:solidFill>
                <a:latin typeface="양진체 " panose="02020503000000000000" pitchFamily="18" charset="-127"/>
                <a:ea typeface="양진체 " panose="02020503000000000000" pitchFamily="18" charset="-127"/>
                <a:cs typeface="Open Sans Light"/>
                <a:sym typeface="Open Sans Light"/>
              </a:rPr>
              <a:t>문제해결을 위한 궁금증과 끈기가 돋보이는 팀원</a:t>
            </a:r>
            <a:endParaRPr lang="en-US" altLang="ko-KR" sz="1000" dirty="0">
              <a:solidFill>
                <a:schemeClr val="lt1"/>
              </a:solidFill>
              <a:latin typeface="양진체 " panose="02020503000000000000" pitchFamily="18" charset="-127"/>
              <a:ea typeface="양진체 " panose="02020503000000000000" pitchFamily="18" charset="-127"/>
              <a:cs typeface="Open Sans Light"/>
              <a:sym typeface="Open Sa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00" dirty="0">
                <a:solidFill>
                  <a:schemeClr val="lt1"/>
                </a:solidFill>
                <a:latin typeface="양진체 " panose="02020503000000000000" pitchFamily="18" charset="-127"/>
                <a:ea typeface="양진체 " panose="02020503000000000000" pitchFamily="18" charset="-127"/>
                <a:cs typeface="Open Sans Light"/>
                <a:sym typeface="Open Sans Light"/>
              </a:rPr>
              <a:t>예외처리 마스터</a:t>
            </a:r>
            <a:endParaRPr sz="1000" dirty="0">
              <a:solidFill>
                <a:schemeClr val="lt1"/>
              </a:solidFill>
              <a:latin typeface="양진체 " panose="02020503000000000000" pitchFamily="18" charset="-127"/>
              <a:ea typeface="양진체 " panose="02020503000000000000" pitchFamily="18" charset="-127"/>
              <a:cs typeface="Open Sans Light"/>
              <a:sym typeface="Open Sans Light"/>
            </a:endParaRPr>
          </a:p>
        </p:txBody>
      </p:sp>
      <p:sp>
        <p:nvSpPr>
          <p:cNvPr id="593" name="Google Shape;593;p50"/>
          <p:cNvSpPr txBox="1"/>
          <p:nvPr/>
        </p:nvSpPr>
        <p:spPr>
          <a:xfrm>
            <a:off x="4712358" y="2817907"/>
            <a:ext cx="1744200" cy="4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lt1"/>
                </a:solidFill>
                <a:latin typeface="양진체 " panose="02020503000000000000" pitchFamily="18" charset="-127"/>
                <a:ea typeface="양진체 " panose="02020503000000000000" pitchFamily="18" charset="-127"/>
                <a:cs typeface="DM Serif Display"/>
                <a:sym typeface="DM Serif Display"/>
              </a:rPr>
              <a:t>주 재영</a:t>
            </a:r>
            <a:endParaRPr dirty="0">
              <a:solidFill>
                <a:schemeClr val="lt1"/>
              </a:solidFill>
              <a:latin typeface="양진체 " panose="02020503000000000000" pitchFamily="18" charset="-127"/>
              <a:ea typeface="양진체 " panose="02020503000000000000" pitchFamily="18" charset="-127"/>
              <a:cs typeface="DM Serif Display"/>
              <a:sym typeface="DM Serif Display"/>
            </a:endParaRPr>
          </a:p>
        </p:txBody>
      </p:sp>
      <p:sp>
        <p:nvSpPr>
          <p:cNvPr id="594" name="Google Shape;594;p50"/>
          <p:cNvSpPr txBox="1"/>
          <p:nvPr/>
        </p:nvSpPr>
        <p:spPr>
          <a:xfrm>
            <a:off x="2747860" y="3806592"/>
            <a:ext cx="1581900" cy="8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양진체 " panose="02020503000000000000" pitchFamily="18" charset="-127"/>
                <a:ea typeface="양진체 " panose="02020503000000000000" pitchFamily="18" charset="-127"/>
                <a:cs typeface="Open Sans Light"/>
                <a:sym typeface="Open Sans Light"/>
              </a:rPr>
              <a:t>JVAV</a:t>
            </a:r>
            <a:r>
              <a:rPr lang="ko-KR" altLang="en-US" sz="1000" dirty="0">
                <a:solidFill>
                  <a:schemeClr val="lt1"/>
                </a:solidFill>
                <a:latin typeface="양진체 " panose="02020503000000000000" pitchFamily="18" charset="-127"/>
                <a:ea typeface="양진체 " panose="02020503000000000000" pitchFamily="18" charset="-127"/>
                <a:cs typeface="Open Sans Light"/>
                <a:sym typeface="Open Sans Light"/>
              </a:rPr>
              <a:t>담당</a:t>
            </a:r>
            <a:endParaRPr lang="en-US" altLang="ko-KR" sz="1000" dirty="0">
              <a:solidFill>
                <a:schemeClr val="lt1"/>
              </a:solidFill>
              <a:latin typeface="양진체 " panose="02020503000000000000" pitchFamily="18" charset="-127"/>
              <a:ea typeface="양진체 " panose="02020503000000000000" pitchFamily="18" charset="-127"/>
              <a:cs typeface="Open Sans Light"/>
              <a:sym typeface="Open Sans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00" dirty="0">
                <a:solidFill>
                  <a:schemeClr val="lt1"/>
                </a:solidFill>
                <a:latin typeface="양진체 " panose="02020503000000000000" pitchFamily="18" charset="-127"/>
                <a:ea typeface="양진체 " panose="02020503000000000000" pitchFamily="18" charset="-127"/>
                <a:cs typeface="Open Sans Light"/>
                <a:sym typeface="Open Sans Light"/>
              </a:rPr>
              <a:t>코딩 전반 참여 및 </a:t>
            </a:r>
            <a:endParaRPr lang="en-US" altLang="ko-KR" sz="1000" dirty="0">
              <a:solidFill>
                <a:schemeClr val="lt1"/>
              </a:solidFill>
              <a:latin typeface="양진체 " panose="02020503000000000000" pitchFamily="18" charset="-127"/>
              <a:ea typeface="양진체 " panose="02020503000000000000" pitchFamily="18" charset="-127"/>
              <a:cs typeface="Open Sans Light"/>
              <a:sym typeface="Open Sans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00" dirty="0">
                <a:solidFill>
                  <a:schemeClr val="lt1"/>
                </a:solidFill>
                <a:latin typeface="양진체 " panose="02020503000000000000" pitchFamily="18" charset="-127"/>
                <a:ea typeface="양진체 " panose="02020503000000000000" pitchFamily="18" charset="-127"/>
                <a:cs typeface="Open Sans Light"/>
                <a:sym typeface="Open Sans Light"/>
              </a:rPr>
              <a:t>프로젝트 일정조율</a:t>
            </a:r>
            <a:r>
              <a:rPr lang="en-US" altLang="ko-KR" sz="1000" dirty="0">
                <a:solidFill>
                  <a:schemeClr val="lt1"/>
                </a:solidFill>
                <a:latin typeface="양진체 " panose="02020503000000000000" pitchFamily="18" charset="-127"/>
                <a:ea typeface="양진체 " panose="02020503000000000000" pitchFamily="18" charset="-127"/>
                <a:cs typeface="Open Sans Light"/>
                <a:sym typeface="Open Sans Light"/>
              </a:rPr>
              <a:t>, </a:t>
            </a:r>
            <a:r>
              <a:rPr lang="ko-KR" altLang="en-US" sz="1000" dirty="0">
                <a:solidFill>
                  <a:schemeClr val="lt1"/>
                </a:solidFill>
                <a:latin typeface="양진체 " panose="02020503000000000000" pitchFamily="18" charset="-127"/>
                <a:ea typeface="양진체 " panose="02020503000000000000" pitchFamily="18" charset="-127"/>
                <a:cs typeface="Open Sans Light"/>
                <a:sym typeface="Open Sans Light"/>
              </a:rPr>
              <a:t>업무분장 등 </a:t>
            </a:r>
            <a:endParaRPr lang="en-US" altLang="ko-KR" sz="1000" dirty="0">
              <a:solidFill>
                <a:schemeClr val="lt1"/>
              </a:solidFill>
              <a:latin typeface="양진체 " panose="02020503000000000000" pitchFamily="18" charset="-127"/>
              <a:ea typeface="양진체 " panose="02020503000000000000" pitchFamily="18" charset="-127"/>
              <a:cs typeface="Open Sans Light"/>
              <a:sym typeface="Open Sans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00" dirty="0">
                <a:solidFill>
                  <a:schemeClr val="lt1"/>
                </a:solidFill>
                <a:latin typeface="양진체 " panose="02020503000000000000" pitchFamily="18" charset="-127"/>
                <a:ea typeface="양진체 " panose="02020503000000000000" pitchFamily="18" charset="-127"/>
                <a:cs typeface="Open Sans Light"/>
                <a:sym typeface="Open Sans Light"/>
              </a:rPr>
              <a:t>팀관리도 완벽한 </a:t>
            </a:r>
            <a:r>
              <a:rPr lang="ko-KR" altLang="en-US" sz="1000" dirty="0" err="1">
                <a:solidFill>
                  <a:schemeClr val="lt1"/>
                </a:solidFill>
                <a:latin typeface="양진체 " panose="02020503000000000000" pitchFamily="18" charset="-127"/>
                <a:ea typeface="양진체 " panose="02020503000000000000" pitchFamily="18" charset="-127"/>
                <a:cs typeface="Open Sans Light"/>
                <a:sym typeface="Open Sans Light"/>
              </a:rPr>
              <a:t>참리더</a:t>
            </a:r>
            <a:endParaRPr lang="en-US" altLang="ko-KR" sz="1000" dirty="0">
              <a:solidFill>
                <a:schemeClr val="lt1"/>
              </a:solidFill>
              <a:latin typeface="양진체 " panose="02020503000000000000" pitchFamily="18" charset="-127"/>
              <a:ea typeface="양진체 " panose="02020503000000000000" pitchFamily="18" charset="-127"/>
              <a:cs typeface="Open Sans Light"/>
              <a:sym typeface="Open Sans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lt1"/>
              </a:solidFill>
              <a:latin typeface="양진체 " panose="02020503000000000000" pitchFamily="18" charset="-127"/>
              <a:ea typeface="양진체 " panose="02020503000000000000" pitchFamily="18" charset="-127"/>
              <a:cs typeface="Open Sans Light"/>
              <a:sym typeface="Open Sans Light"/>
            </a:endParaRPr>
          </a:p>
        </p:txBody>
      </p:sp>
      <p:sp>
        <p:nvSpPr>
          <p:cNvPr id="595" name="Google Shape;595;p50"/>
          <p:cNvSpPr txBox="1"/>
          <p:nvPr/>
        </p:nvSpPr>
        <p:spPr>
          <a:xfrm>
            <a:off x="2666710" y="3452871"/>
            <a:ext cx="1744200" cy="4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lt1"/>
                </a:solidFill>
                <a:latin typeface="양진체 " panose="02020503000000000000" pitchFamily="18" charset="-127"/>
                <a:ea typeface="양진체 " panose="02020503000000000000" pitchFamily="18" charset="-127"/>
                <a:cs typeface="DM Serif Display"/>
                <a:sym typeface="DM Serif Display"/>
              </a:rPr>
              <a:t>조 진원</a:t>
            </a:r>
            <a:r>
              <a:rPr lang="en-US" altLang="ko-KR" dirty="0">
                <a:solidFill>
                  <a:schemeClr val="lt1"/>
                </a:solidFill>
                <a:latin typeface="양진체 " panose="02020503000000000000" pitchFamily="18" charset="-127"/>
                <a:ea typeface="양진체 " panose="02020503000000000000" pitchFamily="18" charset="-127"/>
                <a:cs typeface="DM Serif Display"/>
                <a:sym typeface="DM Serif Display"/>
              </a:rPr>
              <a:t>(</a:t>
            </a:r>
            <a:r>
              <a:rPr lang="ko-KR" altLang="en-US" dirty="0">
                <a:solidFill>
                  <a:schemeClr val="lt1"/>
                </a:solidFill>
                <a:latin typeface="양진체 " panose="02020503000000000000" pitchFamily="18" charset="-127"/>
                <a:ea typeface="양진체 " panose="02020503000000000000" pitchFamily="18" charset="-127"/>
                <a:cs typeface="DM Serif Display"/>
                <a:sym typeface="DM Serif Display"/>
              </a:rPr>
              <a:t>조장</a:t>
            </a:r>
            <a:r>
              <a:rPr lang="en-US" altLang="ko-KR" dirty="0">
                <a:solidFill>
                  <a:schemeClr val="lt1"/>
                </a:solidFill>
                <a:latin typeface="양진체 " panose="02020503000000000000" pitchFamily="18" charset="-127"/>
                <a:ea typeface="양진체 " panose="02020503000000000000" pitchFamily="18" charset="-127"/>
                <a:cs typeface="DM Serif Display"/>
                <a:sym typeface="DM Serif Display"/>
              </a:rPr>
              <a:t>)</a:t>
            </a:r>
            <a:endParaRPr dirty="0">
              <a:solidFill>
                <a:schemeClr val="lt1"/>
              </a:solidFill>
              <a:latin typeface="양진체 " panose="02020503000000000000" pitchFamily="18" charset="-127"/>
              <a:ea typeface="양진체 " panose="02020503000000000000" pitchFamily="18" charset="-127"/>
              <a:cs typeface="DM Serif Display"/>
              <a:sym typeface="DM Serif Display"/>
            </a:endParaRPr>
          </a:p>
        </p:txBody>
      </p:sp>
      <p:sp>
        <p:nvSpPr>
          <p:cNvPr id="17" name="Google Shape;156;p30">
            <a:extLst>
              <a:ext uri="{FF2B5EF4-FFF2-40B4-BE49-F238E27FC236}">
                <a16:creationId xmlns:a16="http://schemas.microsoft.com/office/drawing/2014/main" id="{EE66D20B-B0CA-83FB-BD0D-22CB1CA12017}"/>
              </a:ext>
            </a:extLst>
          </p:cNvPr>
          <p:cNvSpPr txBox="1">
            <a:spLocks/>
          </p:cNvSpPr>
          <p:nvPr/>
        </p:nvSpPr>
        <p:spPr>
          <a:xfrm>
            <a:off x="141825" y="249577"/>
            <a:ext cx="2877300" cy="4268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dirty="0">
                <a:solidFill>
                  <a:schemeClr val="tx2">
                    <a:lumMod val="25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1. </a:t>
            </a:r>
            <a:r>
              <a:rPr lang="ko-KR" altLang="en-US" sz="1800" dirty="0" err="1">
                <a:solidFill>
                  <a:schemeClr val="tx2">
                    <a:lumMod val="25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팀소개</a:t>
            </a:r>
            <a:endParaRPr lang="en-US" dirty="0">
              <a:solidFill>
                <a:schemeClr val="tx2">
                  <a:lumMod val="25000"/>
                </a:schemeClr>
              </a:solidFill>
              <a:latin typeface="양진체 " panose="02020503000000000000" pitchFamily="18" charset="-127"/>
              <a:ea typeface="양진체 " panose="02020503000000000000" pitchFamily="18" charset="-127"/>
            </a:endParaRPr>
          </a:p>
        </p:txBody>
      </p:sp>
      <p:sp>
        <p:nvSpPr>
          <p:cNvPr id="18" name="Google Shape;594;p50">
            <a:extLst>
              <a:ext uri="{FF2B5EF4-FFF2-40B4-BE49-F238E27FC236}">
                <a16:creationId xmlns:a16="http://schemas.microsoft.com/office/drawing/2014/main" id="{9579DD22-0C5E-2D9F-88FA-04A031351EC1}"/>
              </a:ext>
            </a:extLst>
          </p:cNvPr>
          <p:cNvSpPr txBox="1"/>
          <p:nvPr/>
        </p:nvSpPr>
        <p:spPr>
          <a:xfrm>
            <a:off x="6839158" y="3881748"/>
            <a:ext cx="1581900" cy="8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00" dirty="0">
                <a:solidFill>
                  <a:schemeClr val="lt1"/>
                </a:solidFill>
                <a:latin typeface="양진체 " panose="02020503000000000000" pitchFamily="18" charset="-127"/>
                <a:ea typeface="양진체 " panose="02020503000000000000" pitchFamily="18" charset="-127"/>
                <a:cs typeface="Open Sans Light"/>
                <a:sym typeface="Open Sans Light"/>
              </a:rPr>
              <a:t>화면구현</a:t>
            </a:r>
            <a:r>
              <a:rPr lang="en-US" altLang="ko-KR" sz="1000" dirty="0">
                <a:solidFill>
                  <a:schemeClr val="lt1"/>
                </a:solidFill>
                <a:latin typeface="양진체 " panose="02020503000000000000" pitchFamily="18" charset="-127"/>
                <a:ea typeface="양진체 " panose="02020503000000000000" pitchFamily="18" charset="-127"/>
                <a:cs typeface="Open Sans Light"/>
                <a:sym typeface="Open Sans Light"/>
              </a:rPr>
              <a:t>/PPT/</a:t>
            </a:r>
            <a:r>
              <a:rPr lang="ko-KR" altLang="en-US" sz="1000" dirty="0">
                <a:solidFill>
                  <a:schemeClr val="lt1"/>
                </a:solidFill>
                <a:latin typeface="양진체 " panose="02020503000000000000" pitchFamily="18" charset="-127"/>
                <a:ea typeface="양진체 " panose="02020503000000000000" pitchFamily="18" charset="-127"/>
                <a:cs typeface="Open Sans Light"/>
                <a:sym typeface="Open Sans Light"/>
              </a:rPr>
              <a:t>발표 담당</a:t>
            </a:r>
            <a:endParaRPr lang="en-US" altLang="ko-KR" sz="1000" dirty="0">
              <a:solidFill>
                <a:schemeClr val="lt1"/>
              </a:solidFill>
              <a:latin typeface="양진체 " panose="02020503000000000000" pitchFamily="18" charset="-127"/>
              <a:ea typeface="양진체 " panose="02020503000000000000" pitchFamily="18" charset="-127"/>
              <a:cs typeface="Open Sans Light"/>
              <a:sym typeface="Open Sans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00" dirty="0">
                <a:solidFill>
                  <a:schemeClr val="lt1"/>
                </a:solidFill>
                <a:latin typeface="양진체 " panose="02020503000000000000" pitchFamily="18" charset="-127"/>
                <a:ea typeface="양진체 " panose="02020503000000000000" pitchFamily="18" charset="-127"/>
                <a:cs typeface="Open Sans Light"/>
                <a:sym typeface="Open Sans Light"/>
              </a:rPr>
              <a:t>팀원들을 </a:t>
            </a:r>
            <a:r>
              <a:rPr lang="ko-KR" altLang="en-US" sz="1000" dirty="0" err="1">
                <a:solidFill>
                  <a:schemeClr val="lt1"/>
                </a:solidFill>
                <a:latin typeface="양진체 " panose="02020503000000000000" pitchFamily="18" charset="-127"/>
                <a:ea typeface="양진체 " panose="02020503000000000000" pitchFamily="18" charset="-127"/>
                <a:cs typeface="Open Sans Light"/>
                <a:sym typeface="Open Sans Light"/>
              </a:rPr>
              <a:t>안쪼아대는척</a:t>
            </a:r>
            <a:r>
              <a:rPr lang="ko-KR" altLang="en-US" sz="1000" dirty="0">
                <a:solidFill>
                  <a:schemeClr val="lt1"/>
                </a:solidFill>
                <a:latin typeface="양진체 " panose="02020503000000000000" pitchFamily="18" charset="-127"/>
                <a:ea typeface="양진체 " panose="02020503000000000000" pitchFamily="18" charset="-127"/>
                <a:cs typeface="Open Sans Light"/>
                <a:sym typeface="Open Sans Light"/>
              </a:rPr>
              <a:t> </a:t>
            </a:r>
            <a:r>
              <a:rPr lang="ko-KR" altLang="en-US" sz="1000" dirty="0" err="1">
                <a:solidFill>
                  <a:schemeClr val="lt1"/>
                </a:solidFill>
                <a:latin typeface="양진체 " panose="02020503000000000000" pitchFamily="18" charset="-127"/>
                <a:ea typeface="양진체 " panose="02020503000000000000" pitchFamily="18" charset="-127"/>
                <a:cs typeface="Open Sans Light"/>
                <a:sym typeface="Open Sans Light"/>
              </a:rPr>
              <a:t>잘쪼아댐</a:t>
            </a:r>
            <a:endParaRPr lang="en-US" altLang="ko-KR" sz="1000" dirty="0">
              <a:solidFill>
                <a:schemeClr val="lt1"/>
              </a:solidFill>
              <a:latin typeface="양진체 " panose="02020503000000000000" pitchFamily="18" charset="-127"/>
              <a:ea typeface="양진체 " panose="02020503000000000000" pitchFamily="18" charset="-127"/>
              <a:cs typeface="Open Sans Light"/>
              <a:sym typeface="Open Sans Light"/>
            </a:endParaRPr>
          </a:p>
          <a:p>
            <a:pPr algn="ctr"/>
            <a:r>
              <a:rPr lang="ko-KR" altLang="en-US" sz="1000" dirty="0">
                <a:solidFill>
                  <a:schemeClr val="lt1"/>
                </a:solidFill>
                <a:latin typeface="양진체 " panose="02020503000000000000" pitchFamily="18" charset="-127"/>
                <a:ea typeface="양진체 " panose="02020503000000000000" pitchFamily="18" charset="-127"/>
                <a:cs typeface="Open Sans Light"/>
                <a:sym typeface="Open Sans Light"/>
              </a:rPr>
              <a:t>의욕과 의지는 앞서는 팀원</a:t>
            </a:r>
            <a:endParaRPr lang="en-US" altLang="ko-KR" sz="1000" dirty="0">
              <a:solidFill>
                <a:schemeClr val="lt1"/>
              </a:solidFill>
              <a:latin typeface="양진체 " panose="02020503000000000000" pitchFamily="18" charset="-127"/>
              <a:ea typeface="양진체 " panose="02020503000000000000" pitchFamily="18" charset="-127"/>
              <a:cs typeface="Open Sans Light"/>
              <a:sym typeface="Open Sans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000" dirty="0">
              <a:solidFill>
                <a:schemeClr val="lt1"/>
              </a:solidFill>
              <a:latin typeface="양진체 " panose="02020503000000000000" pitchFamily="18" charset="-127"/>
              <a:ea typeface="양진체 " panose="02020503000000000000" pitchFamily="18" charset="-127"/>
              <a:cs typeface="Open Sans Light"/>
              <a:sym typeface="Open Sans Light"/>
            </a:endParaRPr>
          </a:p>
        </p:txBody>
      </p:sp>
      <p:sp>
        <p:nvSpPr>
          <p:cNvPr id="19" name="Google Shape;595;p50">
            <a:extLst>
              <a:ext uri="{FF2B5EF4-FFF2-40B4-BE49-F238E27FC236}">
                <a16:creationId xmlns:a16="http://schemas.microsoft.com/office/drawing/2014/main" id="{BCE58229-234B-B0BC-1901-9B2086C88568}"/>
              </a:ext>
            </a:extLst>
          </p:cNvPr>
          <p:cNvSpPr txBox="1"/>
          <p:nvPr/>
        </p:nvSpPr>
        <p:spPr>
          <a:xfrm>
            <a:off x="6839158" y="3498652"/>
            <a:ext cx="1744200" cy="4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lt1"/>
                </a:solidFill>
                <a:latin typeface="양진체 " panose="02020503000000000000" pitchFamily="18" charset="-127"/>
                <a:ea typeface="양진체 " panose="02020503000000000000" pitchFamily="18" charset="-127"/>
                <a:cs typeface="DM Serif Display"/>
                <a:sym typeface="DM Serif Display"/>
              </a:rPr>
              <a:t>허 준성</a:t>
            </a:r>
            <a:endParaRPr dirty="0">
              <a:solidFill>
                <a:schemeClr val="lt1"/>
              </a:solidFill>
              <a:latin typeface="양진체 " panose="02020503000000000000" pitchFamily="18" charset="-127"/>
              <a:ea typeface="양진체 " panose="02020503000000000000" pitchFamily="18" charset="-127"/>
              <a:cs typeface="DM Serif Display"/>
              <a:sym typeface="DM Serif Display"/>
            </a:endParaRPr>
          </a:p>
        </p:txBody>
      </p:sp>
    </p:spTree>
    <p:extLst>
      <p:ext uri="{BB962C8B-B14F-4D97-AF65-F5344CB8AC3E}">
        <p14:creationId xmlns:p14="http://schemas.microsoft.com/office/powerpoint/2010/main" val="40034544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8"/>
          <p:cNvSpPr txBox="1">
            <a:spLocks noGrp="1"/>
          </p:cNvSpPr>
          <p:nvPr>
            <p:ph type="ctrTitle"/>
          </p:nvPr>
        </p:nvSpPr>
        <p:spPr>
          <a:xfrm flipH="1">
            <a:off x="2730125" y="2243225"/>
            <a:ext cx="2755800" cy="19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000" dirty="0">
                <a:solidFill>
                  <a:schemeClr val="lt1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프로젝트</a:t>
            </a:r>
            <a:br>
              <a:rPr lang="en-US" altLang="ko-KR" sz="4000" dirty="0">
                <a:solidFill>
                  <a:schemeClr val="lt1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</a:br>
            <a:r>
              <a:rPr lang="ko-KR" altLang="en-US" sz="4000" dirty="0">
                <a:solidFill>
                  <a:schemeClr val="lt1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기획의도</a:t>
            </a:r>
            <a:endParaRPr sz="4000" dirty="0">
              <a:solidFill>
                <a:schemeClr val="lt1"/>
              </a:solidFill>
              <a:latin typeface="양진체 " panose="02020503000000000000" pitchFamily="18" charset="-127"/>
              <a:ea typeface="양진체 " panose="02020503000000000000" pitchFamily="18" charset="-127"/>
            </a:endParaRPr>
          </a:p>
        </p:txBody>
      </p:sp>
      <p:sp>
        <p:nvSpPr>
          <p:cNvPr id="257" name="Google Shape;257;p38"/>
          <p:cNvSpPr txBox="1">
            <a:spLocks noGrp="1"/>
          </p:cNvSpPr>
          <p:nvPr>
            <p:ph type="title" idx="2"/>
          </p:nvPr>
        </p:nvSpPr>
        <p:spPr>
          <a:xfrm flipH="1">
            <a:off x="3514050" y="2419325"/>
            <a:ext cx="4488300" cy="16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02</a:t>
            </a:r>
            <a:endParaRPr dirty="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56;p30">
            <a:extLst>
              <a:ext uri="{FF2B5EF4-FFF2-40B4-BE49-F238E27FC236}">
                <a16:creationId xmlns:a16="http://schemas.microsoft.com/office/drawing/2014/main" id="{99252B90-9793-AC6B-2AD8-31C808713F99}"/>
              </a:ext>
            </a:extLst>
          </p:cNvPr>
          <p:cNvSpPr txBox="1">
            <a:spLocks/>
          </p:cNvSpPr>
          <p:nvPr/>
        </p:nvSpPr>
        <p:spPr>
          <a:xfrm>
            <a:off x="141825" y="249577"/>
            <a:ext cx="2877300" cy="4268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dirty="0">
                <a:solidFill>
                  <a:schemeClr val="tx2">
                    <a:lumMod val="25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2. </a:t>
            </a:r>
            <a:r>
              <a:rPr lang="ko-KR" altLang="en-US" sz="1800" dirty="0">
                <a:solidFill>
                  <a:schemeClr val="tx2">
                    <a:lumMod val="25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프로젝트 기획의도</a:t>
            </a:r>
            <a:endParaRPr lang="en-US" dirty="0">
              <a:solidFill>
                <a:schemeClr val="tx2">
                  <a:lumMod val="25000"/>
                </a:schemeClr>
              </a:solidFill>
              <a:latin typeface="양진체 " panose="02020503000000000000" pitchFamily="18" charset="-127"/>
              <a:ea typeface="양진체 " panose="02020503000000000000" pitchFamily="18" charset="-127"/>
            </a:endParaRPr>
          </a:p>
        </p:txBody>
      </p:sp>
      <p:sp>
        <p:nvSpPr>
          <p:cNvPr id="6" name="Google Shape;148;p29">
            <a:extLst>
              <a:ext uri="{FF2B5EF4-FFF2-40B4-BE49-F238E27FC236}">
                <a16:creationId xmlns:a16="http://schemas.microsoft.com/office/drawing/2014/main" id="{A7ABACE8-74DD-A2BA-632D-603ED0AC43CB}"/>
              </a:ext>
            </a:extLst>
          </p:cNvPr>
          <p:cNvSpPr txBox="1">
            <a:spLocks/>
          </p:cNvSpPr>
          <p:nvPr/>
        </p:nvSpPr>
        <p:spPr>
          <a:xfrm>
            <a:off x="1753303" y="1680600"/>
            <a:ext cx="5637394" cy="178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ko-KR" altLang="en-US" sz="6000" dirty="0">
                <a:solidFill>
                  <a:schemeClr val="tx2">
                    <a:lumMod val="25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낚시</a:t>
            </a:r>
            <a:endParaRPr lang="en-US" altLang="ko-KR" sz="6000" dirty="0">
              <a:solidFill>
                <a:schemeClr val="tx2">
                  <a:lumMod val="25000"/>
                </a:schemeClr>
              </a:solidFill>
              <a:latin typeface="양진체 " panose="02020503000000000000" pitchFamily="18" charset="-127"/>
              <a:ea typeface="양진체 " panose="02020503000000000000" pitchFamily="18" charset="-127"/>
            </a:endParaRPr>
          </a:p>
          <a:p>
            <a:pPr algn="ctr"/>
            <a:r>
              <a:rPr lang="en-US" altLang="ko-KR" sz="6000" dirty="0">
                <a:solidFill>
                  <a:schemeClr val="tx2">
                    <a:lumMod val="25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(fishing)</a:t>
            </a:r>
            <a:endParaRPr lang="ko-KR" altLang="en-US" sz="6000" dirty="0">
              <a:solidFill>
                <a:schemeClr val="tx2">
                  <a:lumMod val="25000"/>
                </a:schemeClr>
              </a:solidFill>
              <a:latin typeface="양진체 " panose="02020503000000000000" pitchFamily="18" charset="-127"/>
              <a:ea typeface="양진체 " panose="02020503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348504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56;p30">
            <a:extLst>
              <a:ext uri="{FF2B5EF4-FFF2-40B4-BE49-F238E27FC236}">
                <a16:creationId xmlns:a16="http://schemas.microsoft.com/office/drawing/2014/main" id="{99252B90-9793-AC6B-2AD8-31C808713F99}"/>
              </a:ext>
            </a:extLst>
          </p:cNvPr>
          <p:cNvSpPr txBox="1">
            <a:spLocks/>
          </p:cNvSpPr>
          <p:nvPr/>
        </p:nvSpPr>
        <p:spPr>
          <a:xfrm>
            <a:off x="141825" y="249577"/>
            <a:ext cx="2877300" cy="4268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dirty="0">
                <a:solidFill>
                  <a:schemeClr val="tx2">
                    <a:lumMod val="25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2. </a:t>
            </a:r>
            <a:r>
              <a:rPr lang="ko-KR" altLang="en-US" sz="1800" dirty="0">
                <a:solidFill>
                  <a:schemeClr val="tx2">
                    <a:lumMod val="25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프로젝트 기획의도</a:t>
            </a:r>
            <a:endParaRPr lang="en-US" dirty="0">
              <a:solidFill>
                <a:schemeClr val="tx2">
                  <a:lumMod val="25000"/>
                </a:schemeClr>
              </a:solidFill>
              <a:latin typeface="양진체 " panose="02020503000000000000" pitchFamily="18" charset="-127"/>
              <a:ea typeface="양진체 " panose="02020503000000000000" pitchFamily="18" charset="-127"/>
            </a:endParaRPr>
          </a:p>
        </p:txBody>
      </p:sp>
      <p:pic>
        <p:nvPicPr>
          <p:cNvPr id="2" name="온라인 미디어 1" title="[도시어부 뉴질랜드편] 막내 마닷의 오랜 꿈, 드디어 이루어지다 / 채널A 도시어부 28회">
            <a:hlinkClick r:id="" action="ppaction://media"/>
            <a:extLst>
              <a:ext uri="{FF2B5EF4-FFF2-40B4-BE49-F238E27FC236}">
                <a16:creationId xmlns:a16="http://schemas.microsoft.com/office/drawing/2014/main" id="{13611B78-55EC-2A21-B6D8-4C1BA5DFF8B3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130476" y="865091"/>
            <a:ext cx="6883047" cy="3888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911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56;p30">
            <a:extLst>
              <a:ext uri="{FF2B5EF4-FFF2-40B4-BE49-F238E27FC236}">
                <a16:creationId xmlns:a16="http://schemas.microsoft.com/office/drawing/2014/main" id="{99252B90-9793-AC6B-2AD8-31C808713F99}"/>
              </a:ext>
            </a:extLst>
          </p:cNvPr>
          <p:cNvSpPr txBox="1">
            <a:spLocks/>
          </p:cNvSpPr>
          <p:nvPr/>
        </p:nvSpPr>
        <p:spPr>
          <a:xfrm>
            <a:off x="141825" y="249577"/>
            <a:ext cx="2877300" cy="4268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dirty="0">
                <a:solidFill>
                  <a:schemeClr val="tx2">
                    <a:lumMod val="25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2. </a:t>
            </a:r>
            <a:r>
              <a:rPr lang="ko-KR" altLang="en-US" sz="1800" dirty="0">
                <a:solidFill>
                  <a:schemeClr val="tx2">
                    <a:lumMod val="25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프로젝트 기획의도</a:t>
            </a:r>
            <a:endParaRPr lang="en-US" dirty="0">
              <a:solidFill>
                <a:schemeClr val="tx2">
                  <a:lumMod val="25000"/>
                </a:schemeClr>
              </a:solidFill>
              <a:latin typeface="양진체 " panose="02020503000000000000" pitchFamily="18" charset="-127"/>
              <a:ea typeface="양진체 " panose="02020503000000000000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1E1CCCA-9FC9-CDE7-4753-3787F19F45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46" y="676405"/>
            <a:ext cx="8191510" cy="4217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9123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56;p30">
            <a:extLst>
              <a:ext uri="{FF2B5EF4-FFF2-40B4-BE49-F238E27FC236}">
                <a16:creationId xmlns:a16="http://schemas.microsoft.com/office/drawing/2014/main" id="{99252B90-9793-AC6B-2AD8-31C808713F99}"/>
              </a:ext>
            </a:extLst>
          </p:cNvPr>
          <p:cNvSpPr txBox="1">
            <a:spLocks/>
          </p:cNvSpPr>
          <p:nvPr/>
        </p:nvSpPr>
        <p:spPr>
          <a:xfrm>
            <a:off x="141825" y="249577"/>
            <a:ext cx="2877300" cy="4268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dirty="0">
                <a:solidFill>
                  <a:schemeClr val="tx2">
                    <a:lumMod val="25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2. </a:t>
            </a:r>
            <a:r>
              <a:rPr lang="ko-KR" altLang="en-US" sz="1800" dirty="0">
                <a:solidFill>
                  <a:schemeClr val="tx2">
                    <a:lumMod val="25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프로젝트 기획의도</a:t>
            </a:r>
            <a:endParaRPr lang="en-US" dirty="0">
              <a:solidFill>
                <a:schemeClr val="tx2">
                  <a:lumMod val="25000"/>
                </a:schemeClr>
              </a:solidFill>
              <a:latin typeface="양진체 " panose="02020503000000000000" pitchFamily="18" charset="-127"/>
              <a:ea typeface="양진체 " panose="02020503000000000000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006CAB7-7120-0051-3104-DF81E53B74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0" y="676405"/>
            <a:ext cx="8128000" cy="4217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112116"/>
      </p:ext>
    </p:extLst>
  </p:cSld>
  <p:clrMapOvr>
    <a:masterClrMapping/>
  </p:clrMapOvr>
</p:sld>
</file>

<file path=ppt/theme/theme1.xml><?xml version="1.0" encoding="utf-8"?>
<a:theme xmlns:a="http://schemas.openxmlformats.org/drawingml/2006/main" name="Invesment Business Plan by Slidego">
  <a:themeElements>
    <a:clrScheme name="Simple Light">
      <a:dk1>
        <a:srgbClr val="434343"/>
      </a:dk1>
      <a:lt1>
        <a:srgbClr val="F3F3F3"/>
      </a:lt1>
      <a:dk2>
        <a:srgbClr val="3D4658"/>
      </a:dk2>
      <a:lt2>
        <a:srgbClr val="EEEEEE"/>
      </a:lt2>
      <a:accent1>
        <a:srgbClr val="434343"/>
      </a:accent1>
      <a:accent2>
        <a:srgbClr val="434343"/>
      </a:accent2>
      <a:accent3>
        <a:srgbClr val="434343"/>
      </a:accent3>
      <a:accent4>
        <a:srgbClr val="434343"/>
      </a:accent4>
      <a:accent5>
        <a:srgbClr val="434343"/>
      </a:accent5>
      <a:accent6>
        <a:srgbClr val="434343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480</TotalTime>
  <Words>402</Words>
  <Application>Microsoft Office PowerPoint</Application>
  <PresentationFormat>화면 슬라이드 쇼(16:9)</PresentationFormat>
  <Paragraphs>127</Paragraphs>
  <Slides>29</Slides>
  <Notes>11</Notes>
  <HiddenSlides>0</HiddenSlides>
  <MMClips>1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7" baseType="lpstr">
      <vt:lpstr>Arial</vt:lpstr>
      <vt:lpstr>Fira Sans Extra Condensed Medium</vt:lpstr>
      <vt:lpstr>Open Sans Light</vt:lpstr>
      <vt:lpstr>Bebas Neue</vt:lpstr>
      <vt:lpstr>DM Serif Display</vt:lpstr>
      <vt:lpstr>양진체 </vt:lpstr>
      <vt:lpstr>Fira Sans Extra Condensed SemiBold</vt:lpstr>
      <vt:lpstr>Invesment Business Plan by Slidego</vt:lpstr>
      <vt:lpstr>낚시 정보 시스템</vt:lpstr>
      <vt:lpstr>프로젝트  개요</vt:lpstr>
      <vt:lpstr>팀소개</vt:lpstr>
      <vt:lpstr>PowerPoint 프레젠테이션</vt:lpstr>
      <vt:lpstr>프로젝트 기획의도</vt:lpstr>
      <vt:lpstr>PowerPoint 프레젠테이션</vt:lpstr>
      <vt:lpstr>PowerPoint 프레젠테이션</vt:lpstr>
      <vt:lpstr>PowerPoint 프레젠테이션</vt:lpstr>
      <vt:lpstr>PowerPoint 프레젠테이션</vt:lpstr>
      <vt:lpstr>프로젝트 개요</vt:lpstr>
      <vt:lpstr>PowerPoint 프레젠테이션</vt:lpstr>
      <vt:lpstr>PowerPoint 프레젠테이션</vt:lpstr>
      <vt:lpstr>Mercury</vt:lpstr>
      <vt:lpstr>Venus</vt:lpstr>
      <vt:lpstr>프로그램  주요 기능 및 코드 리뷰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마치는 말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Investment Business Plan</dc:title>
  <dc:creator>06-19</dc:creator>
  <cp:lastModifiedBy>06-19</cp:lastModifiedBy>
  <cp:revision>51</cp:revision>
  <dcterms:modified xsi:type="dcterms:W3CDTF">2022-06-16T05:31:10Z</dcterms:modified>
</cp:coreProperties>
</file>